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74" r:id="rId2"/>
    <p:sldId id="257" r:id="rId3"/>
    <p:sldId id="258" r:id="rId4"/>
    <p:sldId id="260" r:id="rId5"/>
    <p:sldId id="275" r:id="rId6"/>
    <p:sldId id="297" r:id="rId7"/>
    <p:sldId id="278" r:id="rId8"/>
    <p:sldId id="282" r:id="rId9"/>
    <p:sldId id="283" r:id="rId10"/>
    <p:sldId id="298" r:id="rId11"/>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5866FD-1FC4-4C1E-926E-686B51A8A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pic>
        <p:nvPicPr>
          <p:cNvPr id="7" name="Picture 6">
            <a:extLst>
              <a:ext uri="{FF2B5EF4-FFF2-40B4-BE49-F238E27FC236}">
                <a16:creationId xmlns:a16="http://schemas.microsoft.com/office/drawing/2014/main" id="{A5469469-07ED-449D-9617-E3C7A4F45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45" y="182496"/>
            <a:ext cx="1105509" cy="1105509"/>
          </a:xfrm>
          <a:prstGeom prst="rect">
            <a:avLst/>
          </a:prstGeom>
        </p:spPr>
      </p:pic>
      <p:sp>
        <p:nvSpPr>
          <p:cNvPr id="9" name="TextBox 8">
            <a:extLst>
              <a:ext uri="{FF2B5EF4-FFF2-40B4-BE49-F238E27FC236}">
                <a16:creationId xmlns:a16="http://schemas.microsoft.com/office/drawing/2014/main" id="{1E100039-8BB2-418D-846B-9750EF89561F}"/>
              </a:ext>
            </a:extLst>
          </p:cNvPr>
          <p:cNvSpPr txBox="1"/>
          <p:nvPr/>
        </p:nvSpPr>
        <p:spPr>
          <a:xfrm>
            <a:off x="2114027" y="3403031"/>
            <a:ext cx="6778007"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a:t>
            </a:r>
            <a:r>
              <a:rPr lang="en-US" sz="2800" b="1" dirty="0">
                <a:solidFill>
                  <a:srgbClr val="FFFF00"/>
                </a:solidFill>
                <a:latin typeface="Arial" panose="020B0604020202020204" pitchFamily="34" charset="0"/>
              </a:rPr>
              <a:t>SÁU</a:t>
            </a:r>
            <a:r>
              <a:rPr lang="en-US" sz="2800" b="1" i="0" dirty="0">
                <a:solidFill>
                  <a:srgbClr val="FFFF00"/>
                </a:solidFill>
                <a:effectLst/>
                <a:latin typeface="Arial" panose="020B0604020202020204" pitchFamily="34" charset="0"/>
              </a:rPr>
              <a:t> TUẦN III MÙA VỌNG NĂM A</a:t>
            </a:r>
            <a:endParaRPr lang="en-US" sz="2800" b="1" dirty="0">
              <a:solidFill>
                <a:srgbClr val="FFFF00"/>
              </a:solidFill>
            </a:endParaRPr>
          </a:p>
        </p:txBody>
      </p:sp>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5866FD-1FC4-4C1E-926E-686B51A8A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pic>
        <p:nvPicPr>
          <p:cNvPr id="7" name="Picture 6">
            <a:extLst>
              <a:ext uri="{FF2B5EF4-FFF2-40B4-BE49-F238E27FC236}">
                <a16:creationId xmlns:a16="http://schemas.microsoft.com/office/drawing/2014/main" id="{A5469469-07ED-449D-9617-E3C7A4F45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45" y="182496"/>
            <a:ext cx="1105509" cy="1105509"/>
          </a:xfrm>
          <a:prstGeom prst="rect">
            <a:avLst/>
          </a:prstGeom>
        </p:spPr>
      </p:pic>
      <p:sp>
        <p:nvSpPr>
          <p:cNvPr id="9" name="TextBox 8">
            <a:extLst>
              <a:ext uri="{FF2B5EF4-FFF2-40B4-BE49-F238E27FC236}">
                <a16:creationId xmlns:a16="http://schemas.microsoft.com/office/drawing/2014/main" id="{1E100039-8BB2-418D-846B-9750EF89561F}"/>
              </a:ext>
            </a:extLst>
          </p:cNvPr>
          <p:cNvSpPr txBox="1"/>
          <p:nvPr/>
        </p:nvSpPr>
        <p:spPr>
          <a:xfrm>
            <a:off x="2114027" y="3403031"/>
            <a:ext cx="6778007"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a:t>
            </a:r>
            <a:r>
              <a:rPr lang="en-US" sz="2800" b="1" dirty="0">
                <a:solidFill>
                  <a:srgbClr val="FFFF00"/>
                </a:solidFill>
                <a:latin typeface="Arial" panose="020B0604020202020204" pitchFamily="34" charset="0"/>
              </a:rPr>
              <a:t>SÁU</a:t>
            </a:r>
            <a:r>
              <a:rPr lang="en-US" sz="2800" b="1" i="0" dirty="0">
                <a:solidFill>
                  <a:srgbClr val="FFFF00"/>
                </a:solidFill>
                <a:effectLst/>
                <a:latin typeface="Arial" panose="020B0604020202020204" pitchFamily="34" charset="0"/>
              </a:rPr>
              <a:t> TUẦN III MÙA VỌNG NĂM A</a:t>
            </a:r>
            <a:endParaRPr lang="en-US" sz="2800" b="1" dirty="0">
              <a:solidFill>
                <a:srgbClr val="FFFF00"/>
              </a:solidFill>
            </a:endParaRPr>
          </a:p>
        </p:txBody>
      </p:sp>
    </p:spTree>
    <p:extLst>
      <p:ext uri="{BB962C8B-B14F-4D97-AF65-F5344CB8AC3E}">
        <p14:creationId xmlns:p14="http://schemas.microsoft.com/office/powerpoint/2010/main" val="2721683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1001794"/>
            <a:ext cx="8625439" cy="3477875"/>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en-US" sz="44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4400" b="1" i="0" dirty="0">
                <a:solidFill>
                  <a:schemeClr val="bg1"/>
                </a:solidFill>
                <a:effectLst/>
              </a:rPr>
              <a:t>Đấng phải đến sẽ đến, Người không trì hoãn đâu! Và trên khắp cõi bờ, chúng ta sẽ không còn phải sợ, vì chính Người là Đấng cứu độ chúng ta.</a:t>
            </a:r>
            <a:endParaRPr lang="en-US" sz="4400" b="1" i="0" u="none" strike="noStrike" kern="1200" cap="none" spc="0" baseline="0" dirty="0">
              <a:solidFill>
                <a:schemeClr val="bg1"/>
              </a:solidFill>
              <a:uFillTx/>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170797"/>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372908" y="770751"/>
            <a:ext cx="8640961" cy="1446550"/>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Helvetica Neue"/>
              </a:rPr>
              <a:t>“Thiên Thần báo trước việc Samson sinh ra”.</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372908" y="151878"/>
            <a:ext cx="82296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A3A3A"/>
                </a:solidFill>
                <a:effectLst/>
                <a:latin typeface="Roboto" panose="02000000000000000000" pitchFamily="2" charset="0"/>
              </a:rPr>
              <a:t> </a:t>
            </a:r>
            <a:r>
              <a:rPr lang="en-US" sz="4000" b="0" i="0" dirty="0" err="1">
                <a:solidFill>
                  <a:schemeClr val="bg1"/>
                </a:solidFill>
                <a:effectLst/>
                <a:latin typeface="Helvetica Neue"/>
              </a:rPr>
              <a:t>Judic</a:t>
            </a:r>
            <a:r>
              <a:rPr lang="en-US" sz="4000" b="0" i="0" dirty="0">
                <a:solidFill>
                  <a:schemeClr val="bg1"/>
                </a:solidFill>
                <a:effectLst/>
                <a:latin typeface="Helvetica Neue"/>
              </a:rPr>
              <a:t> 13, 2-7, 24-25a</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574535" y="2094190"/>
            <a:ext cx="7824998"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Helvetica Neue"/>
              </a:rPr>
              <a:t>các</a:t>
            </a:r>
            <a:r>
              <a:rPr lang="en-US" sz="4000" b="0" i="0" dirty="0">
                <a:solidFill>
                  <a:schemeClr val="bg1"/>
                </a:solidFill>
                <a:effectLst/>
                <a:latin typeface="Helvetica Neue"/>
              </a:rPr>
              <a:t> </a:t>
            </a:r>
            <a:r>
              <a:rPr lang="en-US" sz="4000" b="0" i="0" dirty="0" err="1">
                <a:solidFill>
                  <a:schemeClr val="bg1"/>
                </a:solidFill>
                <a:effectLst/>
                <a:latin typeface="Helvetica Neue"/>
              </a:rPr>
              <a:t>Thẩm</a:t>
            </a:r>
            <a:r>
              <a:rPr lang="en-US" sz="4000" b="0" i="0" dirty="0">
                <a:solidFill>
                  <a:schemeClr val="bg1"/>
                </a:solidFill>
                <a:effectLst/>
                <a:latin typeface="Helvetica Neue"/>
              </a:rPr>
              <a:t> </a:t>
            </a:r>
            <a:r>
              <a:rPr lang="en-US" sz="4000" b="0" i="0" dirty="0" err="1">
                <a:solidFill>
                  <a:schemeClr val="bg1"/>
                </a:solidFill>
                <a:effectLst/>
                <a:latin typeface="Helvetica Neue"/>
              </a:rPr>
              <a:t>Phán</a:t>
            </a:r>
            <a:r>
              <a:rPr lang="en-US" sz="4000" b="0" i="0" dirty="0">
                <a:solidFill>
                  <a:schemeClr val="bg1"/>
                </a:solidFill>
                <a:effectLst/>
                <a:latin typeface="Helvetica Neue"/>
              </a:rPr>
              <a:t>.</a:t>
            </a:r>
            <a:r>
              <a:rPr lang="en-US" sz="4000" b="0" i="0" dirty="0">
                <a:solidFill>
                  <a:schemeClr val="bg1"/>
                </a:solidFill>
                <a:effectLst/>
                <a:latin typeface="Roboto" panose="02000000000000000000" pitchFamily="2" charset="0"/>
              </a:rPr>
              <a:t>.</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660" y="2967894"/>
            <a:ext cx="4469345" cy="2410276"/>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596523" y="1723153"/>
            <a:ext cx="806334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dirty="0">
                <a:solidFill>
                  <a:schemeClr val="bg1"/>
                </a:solidFill>
                <a:effectLst/>
                <a:latin typeface="Helvetica Neue"/>
              </a:rPr>
              <a:t>Xin </a:t>
            </a:r>
            <a:r>
              <a:rPr lang="en-US" sz="4400" b="1" i="0" dirty="0" err="1">
                <a:solidFill>
                  <a:schemeClr val="bg1"/>
                </a:solidFill>
                <a:effectLst/>
                <a:latin typeface="Helvetica Neue"/>
              </a:rPr>
              <a:t>cho</a:t>
            </a:r>
            <a:r>
              <a:rPr lang="en-US" sz="4400" b="1" i="0" dirty="0">
                <a:solidFill>
                  <a:schemeClr val="bg1"/>
                </a:solidFill>
                <a:effectLst/>
                <a:latin typeface="Helvetica Neue"/>
              </a:rPr>
              <a:t> </a:t>
            </a:r>
            <a:r>
              <a:rPr lang="en-US" sz="4400" b="1" i="0" dirty="0" err="1">
                <a:solidFill>
                  <a:schemeClr val="bg1"/>
                </a:solidFill>
                <a:effectLst/>
                <a:latin typeface="Helvetica Neue"/>
              </a:rPr>
              <a:t>miệng</a:t>
            </a:r>
            <a:r>
              <a:rPr lang="en-US" sz="4400" b="1" i="0" dirty="0">
                <a:solidFill>
                  <a:schemeClr val="bg1"/>
                </a:solidFill>
                <a:effectLst/>
                <a:latin typeface="Helvetica Neue"/>
              </a:rPr>
              <a:t> </a:t>
            </a:r>
            <a:r>
              <a:rPr lang="en-US" sz="4400" b="1" i="0" dirty="0" err="1">
                <a:solidFill>
                  <a:schemeClr val="bg1"/>
                </a:solidFill>
                <a:effectLst/>
                <a:latin typeface="Helvetica Neue"/>
              </a:rPr>
              <a:t>tôi</a:t>
            </a:r>
            <a:r>
              <a:rPr lang="en-US" sz="4400" b="1" i="0" dirty="0">
                <a:solidFill>
                  <a:schemeClr val="bg1"/>
                </a:solidFill>
                <a:effectLst/>
                <a:latin typeface="Helvetica Neue"/>
              </a:rPr>
              <a:t> </a:t>
            </a:r>
            <a:r>
              <a:rPr lang="en-US" sz="4400" b="1" i="0" dirty="0" err="1">
                <a:solidFill>
                  <a:schemeClr val="bg1"/>
                </a:solidFill>
                <a:effectLst/>
                <a:latin typeface="Helvetica Neue"/>
              </a:rPr>
              <a:t>chứa</a:t>
            </a:r>
            <a:r>
              <a:rPr lang="en-US" sz="4400" b="1" i="0" dirty="0">
                <a:solidFill>
                  <a:schemeClr val="bg1"/>
                </a:solidFill>
                <a:effectLst/>
                <a:latin typeface="Helvetica Neue"/>
              </a:rPr>
              <a:t> </a:t>
            </a:r>
            <a:r>
              <a:rPr lang="en-US" sz="4400" b="1" i="0" dirty="0" err="1">
                <a:solidFill>
                  <a:schemeClr val="bg1"/>
                </a:solidFill>
                <a:effectLst/>
                <a:latin typeface="Helvetica Neue"/>
              </a:rPr>
              <a:t>chan</a:t>
            </a:r>
            <a:r>
              <a:rPr lang="en-US" sz="4400" b="1" i="0" dirty="0">
                <a:solidFill>
                  <a:schemeClr val="bg1"/>
                </a:solidFill>
                <a:effectLst/>
                <a:latin typeface="Helvetica Neue"/>
              </a:rPr>
              <a:t> </a:t>
            </a:r>
            <a:r>
              <a:rPr lang="en-US" sz="4400" b="1" i="0" dirty="0" err="1">
                <a:solidFill>
                  <a:schemeClr val="bg1"/>
                </a:solidFill>
                <a:effectLst/>
                <a:latin typeface="Helvetica Neue"/>
              </a:rPr>
              <a:t>lời</a:t>
            </a:r>
            <a:r>
              <a:rPr lang="en-US" sz="4400" b="1" i="0" dirty="0">
                <a:solidFill>
                  <a:schemeClr val="bg1"/>
                </a:solidFill>
                <a:effectLst/>
                <a:latin typeface="Helvetica Neue"/>
              </a:rPr>
              <a:t> </a:t>
            </a:r>
            <a:r>
              <a:rPr lang="en-US" sz="4400" b="1" i="0" dirty="0" err="1">
                <a:solidFill>
                  <a:schemeClr val="bg1"/>
                </a:solidFill>
                <a:effectLst/>
                <a:latin typeface="Helvetica Neue"/>
              </a:rPr>
              <a:t>khen</a:t>
            </a:r>
            <a:r>
              <a:rPr lang="en-US" sz="4400" b="1" i="0" dirty="0">
                <a:solidFill>
                  <a:schemeClr val="bg1"/>
                </a:solidFill>
                <a:effectLst/>
                <a:latin typeface="Helvetica Neue"/>
              </a:rPr>
              <a:t> </a:t>
            </a:r>
            <a:r>
              <a:rPr lang="en-US" sz="4400" b="1" i="0" dirty="0" err="1">
                <a:solidFill>
                  <a:schemeClr val="bg1"/>
                </a:solidFill>
                <a:effectLst/>
                <a:latin typeface="Helvetica Neue"/>
              </a:rPr>
              <a:t>ngợi</a:t>
            </a:r>
            <a:r>
              <a:rPr lang="en-US" sz="4400" b="1" i="0" dirty="0">
                <a:solidFill>
                  <a:schemeClr val="bg1"/>
                </a:solidFill>
                <a:effectLst/>
                <a:latin typeface="Helvetica Neue"/>
              </a:rPr>
              <a:t>, </a:t>
            </a:r>
            <a:r>
              <a:rPr lang="en-US" sz="4400" b="1" i="0" dirty="0" err="1">
                <a:solidFill>
                  <a:schemeClr val="bg1"/>
                </a:solidFill>
                <a:effectLst/>
                <a:latin typeface="Helvetica Neue"/>
              </a:rPr>
              <a:t>để</a:t>
            </a:r>
            <a:r>
              <a:rPr lang="en-US" sz="4400" b="1" i="0" dirty="0">
                <a:solidFill>
                  <a:schemeClr val="bg1"/>
                </a:solidFill>
                <a:effectLst/>
                <a:latin typeface="Helvetica Neue"/>
              </a:rPr>
              <a:t> </a:t>
            </a:r>
            <a:r>
              <a:rPr lang="en-US" sz="4400" b="1" i="0" dirty="0" err="1">
                <a:solidFill>
                  <a:schemeClr val="bg1"/>
                </a:solidFill>
                <a:effectLst/>
                <a:latin typeface="Helvetica Neue"/>
              </a:rPr>
              <a:t>tôi</a:t>
            </a:r>
            <a:r>
              <a:rPr lang="en-US" sz="4400" b="1" i="0" dirty="0">
                <a:solidFill>
                  <a:schemeClr val="bg1"/>
                </a:solidFill>
                <a:effectLst/>
                <a:latin typeface="Helvetica Neue"/>
              </a:rPr>
              <a:t> ca </a:t>
            </a:r>
            <a:r>
              <a:rPr lang="en-US" sz="4400" b="1" i="0" dirty="0" err="1">
                <a:solidFill>
                  <a:schemeClr val="bg1"/>
                </a:solidFill>
                <a:effectLst/>
                <a:latin typeface="Helvetica Neue"/>
              </a:rPr>
              <a:t>tụng</a:t>
            </a:r>
            <a:r>
              <a:rPr lang="en-US" sz="4400" b="1" i="0" dirty="0">
                <a:solidFill>
                  <a:schemeClr val="bg1"/>
                </a:solidFill>
                <a:effectLst/>
                <a:latin typeface="Helvetica Neue"/>
              </a:rPr>
              <a:t> </a:t>
            </a:r>
            <a:r>
              <a:rPr lang="en-US" sz="4400" b="1" i="0" dirty="0" err="1">
                <a:solidFill>
                  <a:schemeClr val="bg1"/>
                </a:solidFill>
                <a:effectLst/>
                <a:latin typeface="Helvetica Neue"/>
              </a:rPr>
              <a:t>vinh</a:t>
            </a:r>
            <a:r>
              <a:rPr lang="en-US" sz="4400" b="1" i="0" dirty="0">
                <a:solidFill>
                  <a:schemeClr val="bg1"/>
                </a:solidFill>
                <a:effectLst/>
                <a:latin typeface="Helvetica Neue"/>
              </a:rPr>
              <a:t> </a:t>
            </a:r>
            <a:r>
              <a:rPr lang="en-US" sz="4400" b="1" i="0" dirty="0" err="1">
                <a:solidFill>
                  <a:schemeClr val="bg1"/>
                </a:solidFill>
                <a:effectLst/>
                <a:latin typeface="Helvetica Neue"/>
              </a:rPr>
              <a:t>quang</a:t>
            </a:r>
            <a:r>
              <a:rPr lang="en-US" sz="4400" b="1" i="0" dirty="0">
                <a:solidFill>
                  <a:schemeClr val="bg1"/>
                </a:solidFill>
                <a:effectLst/>
                <a:latin typeface="Helvetica Neue"/>
              </a:rPr>
              <a:t> </a:t>
            </a:r>
            <a:r>
              <a:rPr lang="en-US" sz="4400" b="1" i="0" dirty="0" err="1">
                <a:solidFill>
                  <a:schemeClr val="bg1"/>
                </a:solidFill>
                <a:effectLst/>
                <a:latin typeface="Helvetica Neue"/>
              </a:rPr>
              <a:t>của</a:t>
            </a:r>
            <a:r>
              <a:rPr lang="en-US" sz="4400" b="1" i="0" dirty="0">
                <a:solidFill>
                  <a:schemeClr val="bg1"/>
                </a:solidFill>
                <a:effectLst/>
                <a:latin typeface="Helvetica Neue"/>
              </a:rPr>
              <a:t> </a:t>
            </a:r>
            <a:r>
              <a:rPr lang="en-US" sz="4400" b="1" i="0" dirty="0" err="1">
                <a:solidFill>
                  <a:schemeClr val="bg1"/>
                </a:solidFill>
                <a:effectLst/>
                <a:latin typeface="Helvetica Neue"/>
              </a:rPr>
              <a:t>Chúa</a:t>
            </a:r>
            <a:r>
              <a:rPr lang="en-US" sz="4400" b="1" i="0" dirty="0">
                <a:solidFill>
                  <a:schemeClr val="bg1"/>
                </a:solidFill>
                <a:effectLst/>
                <a:latin typeface="Helvetica Neue"/>
              </a:rPr>
              <a:t>.</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1009482" y="1076822"/>
            <a:ext cx="7125036" cy="646331"/>
          </a:xfrm>
          <a:prstGeom prst="rect">
            <a:avLst/>
          </a:prstGeom>
          <a:noFill/>
        </p:spPr>
        <p:txBody>
          <a:bodyPr wrap="square">
            <a:spAutoFit/>
          </a:bodyPr>
          <a:lstStyle/>
          <a:p>
            <a:pPr algn="ctr"/>
            <a:r>
              <a:rPr lang="en-US" sz="3600" b="0" i="0" dirty="0">
                <a:solidFill>
                  <a:schemeClr val="bg1"/>
                </a:solidFill>
                <a:effectLst/>
                <a:latin typeface="Helvetica Neue"/>
              </a:rPr>
              <a:t>Tv. 70, 3-4a, 5.6ab, 16-17</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1181100" y="0"/>
            <a:ext cx="6781800" cy="769441"/>
          </a:xfrm>
          <a:prstGeom prst="rect">
            <a:avLst/>
          </a:prstGeom>
          <a:noFill/>
        </p:spPr>
        <p:txBody>
          <a:bodyPr wrap="square" rtlCol="0">
            <a:spAutoFit/>
          </a:bodyPr>
          <a:lstStyle/>
          <a:p>
            <a:pPr algn="ctr"/>
            <a:r>
              <a:rPr lang="en-US" sz="4400" b="1" i="0" dirty="0">
                <a:solidFill>
                  <a:srgbClr val="FFFF00"/>
                </a:solidFill>
                <a:effectLst/>
                <a:latin typeface="Arial" panose="020B0604020202020204" pitchFamily="34" charset="0"/>
              </a:rPr>
              <a:t>Alleluia:</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61444" y="672337"/>
            <a:ext cx="8534400" cy="2945838"/>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u="sng" dirty="0">
                <a:solidFill>
                  <a:srgbClr val="FFFF00"/>
                </a:solidFill>
                <a:latin typeface="+mn-lt"/>
                <a:cs typeface="Times New Roman" pitchFamily="18" charset="0"/>
              </a:rPr>
              <a:t>Alleluia-alleluia</a:t>
            </a:r>
            <a:r>
              <a:rPr lang="en-US" sz="4400" u="sng" dirty="0">
                <a:solidFill>
                  <a:srgbClr val="FFFF00"/>
                </a:solidFill>
                <a:latin typeface="+mn-lt"/>
                <a:cs typeface="Times New Roman" pitchFamily="18" charset="0"/>
              </a:rPr>
              <a:t>  </a:t>
            </a:r>
            <a:r>
              <a:rPr lang="vi-VN" sz="4400" i="0" dirty="0">
                <a:solidFill>
                  <a:schemeClr val="bg1"/>
                </a:solidFill>
                <a:effectLst/>
                <a:latin typeface="Helvetica Neue"/>
              </a:rPr>
              <a:t>– Hỡi gốc Giê-sê, Chúa đang đứng như báo hiệu của chư dân, xin hãy đến cứu thoát chúng tôi, và đừng trì hoãn nữa.-</a:t>
            </a:r>
            <a:r>
              <a:rPr lang="en-US" sz="4400" i="0" dirty="0">
                <a:solidFill>
                  <a:schemeClr val="bg1"/>
                </a:solidFill>
                <a:effectLst/>
                <a:latin typeface="Helvetica Neue"/>
              </a:rPr>
              <a:t>  </a:t>
            </a:r>
            <a:r>
              <a:rPr lang="vi-VN" sz="4400" u="sng" dirty="0">
                <a:solidFill>
                  <a:srgbClr val="FFFF00"/>
                </a:solidFill>
                <a:latin typeface="+mn-lt"/>
                <a:cs typeface="Arial" panose="020B0604020202020204" pitchFamily="34" charset="0"/>
              </a:rPr>
              <a:t>Alleluia.</a:t>
            </a:r>
          </a:p>
        </p:txBody>
      </p:sp>
    </p:spTree>
    <p:extLst>
      <p:ext uri="{BB962C8B-B14F-4D97-AF65-F5344CB8AC3E}">
        <p14:creationId xmlns:p14="http://schemas.microsoft.com/office/powerpoint/2010/main" val="205226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5866FD-1FC4-4C1E-926E-686B51A8A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pic>
        <p:nvPicPr>
          <p:cNvPr id="7" name="Picture 6">
            <a:extLst>
              <a:ext uri="{FF2B5EF4-FFF2-40B4-BE49-F238E27FC236}">
                <a16:creationId xmlns:a16="http://schemas.microsoft.com/office/drawing/2014/main" id="{A5469469-07ED-449D-9617-E3C7A4F45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45" y="182496"/>
            <a:ext cx="1105509" cy="1105509"/>
          </a:xfrm>
          <a:prstGeom prst="rect">
            <a:avLst/>
          </a:prstGeom>
        </p:spPr>
      </p:pic>
      <p:sp>
        <p:nvSpPr>
          <p:cNvPr id="9" name="TextBox 8">
            <a:extLst>
              <a:ext uri="{FF2B5EF4-FFF2-40B4-BE49-F238E27FC236}">
                <a16:creationId xmlns:a16="http://schemas.microsoft.com/office/drawing/2014/main" id="{1E100039-8BB2-418D-846B-9750EF89561F}"/>
              </a:ext>
            </a:extLst>
          </p:cNvPr>
          <p:cNvSpPr txBox="1"/>
          <p:nvPr/>
        </p:nvSpPr>
        <p:spPr>
          <a:xfrm>
            <a:off x="4824860" y="3314018"/>
            <a:ext cx="4157300" cy="523220"/>
          </a:xfrm>
          <a:prstGeom prst="rect">
            <a:avLst/>
          </a:prstGeom>
          <a:noFill/>
        </p:spPr>
        <p:txBody>
          <a:bodyPr wrap="square">
            <a:spAutoFit/>
          </a:bodyPr>
          <a:lstStyle/>
          <a:p>
            <a:r>
              <a:rPr lang="en-US" sz="2800" b="1" i="0" dirty="0" err="1">
                <a:solidFill>
                  <a:srgbClr val="FFFF00"/>
                </a:solidFill>
                <a:effectLst/>
                <a:latin typeface="Helvetica Neue"/>
              </a:rPr>
              <a:t>Phúc</a:t>
            </a:r>
            <a:r>
              <a:rPr lang="en-US" sz="2800" b="1" i="0" dirty="0">
                <a:solidFill>
                  <a:srgbClr val="FFFF00"/>
                </a:solidFill>
                <a:effectLst/>
                <a:latin typeface="Helvetica Neue"/>
              </a:rPr>
              <a:t> </a:t>
            </a:r>
            <a:r>
              <a:rPr lang="en-US" sz="2800" b="1" i="0" dirty="0" err="1">
                <a:solidFill>
                  <a:srgbClr val="FFFF00"/>
                </a:solidFill>
                <a:effectLst/>
                <a:latin typeface="Helvetica Neue"/>
              </a:rPr>
              <a:t>Âm</a:t>
            </a:r>
            <a:r>
              <a:rPr lang="en-US" sz="2800" b="1" i="0" dirty="0">
                <a:solidFill>
                  <a:srgbClr val="FFFF00"/>
                </a:solidFill>
                <a:effectLst/>
                <a:latin typeface="Helvetica Neue"/>
              </a:rPr>
              <a:t>: Lc 1, 5-25</a:t>
            </a:r>
            <a:endParaRPr lang="en-US" sz="2800" b="1" dirty="0">
              <a:solidFill>
                <a:srgbClr val="FFFF00"/>
              </a:solidFill>
            </a:endParaRPr>
          </a:p>
        </p:txBody>
      </p:sp>
    </p:spTree>
    <p:extLst>
      <p:ext uri="{BB962C8B-B14F-4D97-AF65-F5344CB8AC3E}">
        <p14:creationId xmlns:p14="http://schemas.microsoft.com/office/powerpoint/2010/main" val="409165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7945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600" y="132636"/>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315589" y="902077"/>
            <a:ext cx="8731305" cy="2800767"/>
          </a:xfrm>
          <a:prstGeom prst="rect">
            <a:avLst/>
          </a:prstGeom>
          <a:noFill/>
        </p:spPr>
        <p:txBody>
          <a:bodyPr wrap="square">
            <a:spAutoFit/>
          </a:bodyPr>
          <a:lstStyle/>
          <a:p>
            <a:pPr algn="just"/>
            <a:r>
              <a:rPr lang="vi-VN" sz="4400" b="1" i="0" dirty="0">
                <a:solidFill>
                  <a:schemeClr val="bg1"/>
                </a:solidFill>
                <a:effectLst/>
                <a:latin typeface="Helvetica Neue"/>
              </a:rPr>
              <a:t>Chúa chính là Vầng Đông rực rỡ, tự chốn cao vời viếng thăm ta, dẫn ta bước vào đường nẻo an bình.</a:t>
            </a:r>
            <a:endParaRPr lang="en-US" sz="4400" b="1" dirty="0">
              <a:solidFill>
                <a:schemeClr val="bg1"/>
              </a:solidFill>
              <a:cs typeface="Arial" panose="020B0604020202020204" pitchFamily="34" charset="0"/>
            </a:endParaRPr>
          </a:p>
        </p:txBody>
      </p:sp>
    </p:spTree>
    <p:extLst>
      <p:ext uri="{BB962C8B-B14F-4D97-AF65-F5344CB8AC3E}">
        <p14:creationId xmlns:p14="http://schemas.microsoft.com/office/powerpoint/2010/main" val="3521429077"/>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183</Words>
  <Application>Microsoft Office PowerPoint</Application>
  <PresentationFormat>On-screen Show (16:9)</PresentationFormat>
  <Paragraphs>16</Paragraphs>
  <Slides>10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Albany</vt:lpstr>
      <vt:lpstr>Arial</vt:lpstr>
      <vt:lpstr>Arial</vt:lpstr>
      <vt:lpstr>Calibri</vt:lpstr>
      <vt:lpstr>Helvetica Neue</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60</cp:revision>
  <dcterms:created xsi:type="dcterms:W3CDTF">2018-11-13T15:52:26Z</dcterms:created>
  <dcterms:modified xsi:type="dcterms:W3CDTF">2025-11-29T05:42:23Z</dcterms:modified>
</cp:coreProperties>
</file>