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11" r:id="rId7"/>
    <p:sldId id="278" r:id="rId8"/>
    <p:sldId id="282" r:id="rId9"/>
    <p:sldId id="283" r:id="rId10"/>
    <p:sldId id="312"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201BBC3-CCFF-42FD-8AC5-A55C3941AB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9" name="Picture 8">
            <a:extLst>
              <a:ext uri="{FF2B5EF4-FFF2-40B4-BE49-F238E27FC236}">
                <a16:creationId xmlns:a16="http://schemas.microsoft.com/office/drawing/2014/main" id="{463C420C-4632-4ADC-8BD4-171A0E84BA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3875" y="282171"/>
            <a:ext cx="1105509" cy="1105509"/>
          </a:xfrm>
          <a:prstGeom prst="rect">
            <a:avLst/>
          </a:prstGeom>
        </p:spPr>
      </p:pic>
      <p:sp>
        <p:nvSpPr>
          <p:cNvPr id="10" name="TextBox 9">
            <a:extLst>
              <a:ext uri="{FF2B5EF4-FFF2-40B4-BE49-F238E27FC236}">
                <a16:creationId xmlns:a16="http://schemas.microsoft.com/office/drawing/2014/main" id="{B03BD103-BA7F-4CFC-B23F-E1B894B1BD09}"/>
              </a:ext>
            </a:extLst>
          </p:cNvPr>
          <p:cNvSpPr txBox="1"/>
          <p:nvPr/>
        </p:nvSpPr>
        <p:spPr>
          <a:xfrm>
            <a:off x="1602224" y="3151680"/>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SÁU TUẦN II</a:t>
            </a:r>
            <a:r>
              <a:rPr lang="en-US" sz="2800" b="1" dirty="0">
                <a:solidFill>
                  <a:srgbClr val="FFFF00"/>
                </a:solidFill>
                <a:effectLst/>
                <a:latin typeface="Arial" panose="020B0604020202020204" pitchFamily="34" charset="0"/>
              </a:rPr>
              <a:t>I</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201BBC3-CCFF-42FD-8AC5-A55C3941AB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9" name="Picture 8">
            <a:extLst>
              <a:ext uri="{FF2B5EF4-FFF2-40B4-BE49-F238E27FC236}">
                <a16:creationId xmlns:a16="http://schemas.microsoft.com/office/drawing/2014/main" id="{463C420C-4632-4ADC-8BD4-171A0E84BA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3875" y="282171"/>
            <a:ext cx="1105509" cy="1105509"/>
          </a:xfrm>
          <a:prstGeom prst="rect">
            <a:avLst/>
          </a:prstGeom>
        </p:spPr>
      </p:pic>
      <p:sp>
        <p:nvSpPr>
          <p:cNvPr id="10" name="TextBox 9">
            <a:extLst>
              <a:ext uri="{FF2B5EF4-FFF2-40B4-BE49-F238E27FC236}">
                <a16:creationId xmlns:a16="http://schemas.microsoft.com/office/drawing/2014/main" id="{B03BD103-BA7F-4CFC-B23F-E1B894B1BD09}"/>
              </a:ext>
            </a:extLst>
          </p:cNvPr>
          <p:cNvSpPr txBox="1"/>
          <p:nvPr/>
        </p:nvSpPr>
        <p:spPr>
          <a:xfrm>
            <a:off x="1602224" y="3151680"/>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SÁU TUẦN II</a:t>
            </a:r>
            <a:r>
              <a:rPr lang="en-US" sz="2800" b="1" dirty="0">
                <a:solidFill>
                  <a:srgbClr val="FFFF00"/>
                </a:solidFill>
                <a:effectLst/>
                <a:latin typeface="Arial" panose="020B0604020202020204" pitchFamily="34" charset="0"/>
              </a:rPr>
              <a:t>I</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spTree>
    <p:extLst>
      <p:ext uri="{BB962C8B-B14F-4D97-AF65-F5344CB8AC3E}">
        <p14:creationId xmlns:p14="http://schemas.microsoft.com/office/powerpoint/2010/main" val="41936555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259280" y="830997"/>
            <a:ext cx="8625439" cy="3785652"/>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0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000" b="1" i="0" dirty="0">
                <a:solidFill>
                  <a:schemeClr val="bg1"/>
                </a:solidFill>
                <a:effectLst/>
                <a:latin typeface="Arial" panose="020B0604020202020204" pitchFamily="34" charset="0"/>
              </a:rPr>
              <a:t>Toàn thể địa cầu, hãy ca mừng Chúa một bài ca mới, hãy ca mừng Chúa. Sáng láng và oai nghiêm toả trước thiên nhan Người, uy hùng và tráng lệ phủ trên ngai báu Người.</a:t>
            </a:r>
            <a:endParaRPr lang="en-US" sz="4000" b="1" i="0" u="none" strike="noStrike" kern="1200" cap="none" spc="0" baseline="0" dirty="0">
              <a:solidFill>
                <a:schemeClr val="bg1"/>
              </a:solidFill>
              <a:uFillTx/>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58908" y="0"/>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9" y="859764"/>
            <a:ext cx="8640961" cy="1446550"/>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1" dirty="0">
                <a:solidFill>
                  <a:schemeClr val="bg1"/>
                </a:solidFill>
                <a:effectLst/>
                <a:latin typeface="Arial" panose="020B0604020202020204" pitchFamily="34" charset="0"/>
              </a:rPr>
              <a:t>“Ngươi đã khinh dể Ta và đã cướp vợ Uria làm vợ mình”.</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0" y="151878"/>
            <a:ext cx="91440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3600" b="0" i="0" dirty="0">
                <a:solidFill>
                  <a:schemeClr val="bg1"/>
                </a:solidFill>
                <a:effectLst/>
                <a:latin typeface="Arial" panose="020B0604020202020204" pitchFamily="34" charset="0"/>
              </a:rPr>
              <a:t>2 </a:t>
            </a:r>
            <a:r>
              <a:rPr lang="en-US" sz="3600" b="0" i="0" dirty="0" err="1">
                <a:solidFill>
                  <a:schemeClr val="bg1"/>
                </a:solidFill>
                <a:effectLst/>
                <a:latin typeface="Arial" panose="020B0604020202020204" pitchFamily="34" charset="0"/>
              </a:rPr>
              <a:t>Sm</a:t>
            </a:r>
            <a:r>
              <a:rPr lang="en-US" sz="3600" b="0" i="0" dirty="0">
                <a:solidFill>
                  <a:schemeClr val="bg1"/>
                </a:solidFill>
                <a:effectLst/>
                <a:latin typeface="Arial" panose="020B0604020202020204" pitchFamily="34" charset="0"/>
              </a:rPr>
              <a:t> 11, 1-4a. 5-10b. 13-17</a:t>
            </a:r>
            <a:endParaRPr lang="en-US" sz="36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9" y="2304797"/>
            <a:ext cx="8892482" cy="707886"/>
          </a:xfrm>
          <a:prstGeom prst="rect">
            <a:avLst/>
          </a:prstGeom>
          <a:noFill/>
        </p:spPr>
        <p:txBody>
          <a:bodyPr wrap="square">
            <a:spAutoFit/>
          </a:bodyPr>
          <a:lstStyle/>
          <a:p>
            <a:r>
              <a:rPr lang="en-US" sz="4000" b="0" i="0" dirty="0" err="1">
                <a:solidFill>
                  <a:schemeClr val="bg1"/>
                </a:solidFill>
                <a:effectLst/>
                <a:latin typeface="Roboto" panose="02000000000000000000" pitchFamily="2" charset="0"/>
              </a:rPr>
              <a:t>Trích</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sách</a:t>
            </a:r>
            <a:r>
              <a:rPr lang="en-US" sz="4000" b="0" i="0" dirty="0">
                <a:solidFill>
                  <a:schemeClr val="bg1"/>
                </a:solidFill>
                <a:effectLst/>
                <a:latin typeface="Roboto" panose="02000000000000000000" pitchFamily="2" charset="0"/>
              </a:rPr>
              <a:t> Sa-mu-</a:t>
            </a:r>
            <a:r>
              <a:rPr lang="en-US" sz="4000" b="0" i="0" dirty="0" err="1">
                <a:solidFill>
                  <a:schemeClr val="bg1"/>
                </a:solidFill>
                <a:effectLst/>
                <a:latin typeface="Roboto" panose="02000000000000000000" pitchFamily="2" charset="0"/>
              </a:rPr>
              <a:t>en</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quyển</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thứ</a:t>
            </a:r>
            <a:r>
              <a:rPr lang="en-US" sz="4000" b="0" i="0" dirty="0">
                <a:solidFill>
                  <a:schemeClr val="bg1"/>
                </a:solidFill>
                <a:effectLst/>
                <a:latin typeface="Roboto" panose="02000000000000000000" pitchFamily="2" charset="0"/>
              </a:rPr>
              <a:t> </a:t>
            </a:r>
            <a:r>
              <a:rPr lang="en-US" sz="4000" b="0" i="0" dirty="0" err="1">
                <a:solidFill>
                  <a:schemeClr val="bg1"/>
                </a:solidFill>
                <a:effectLst/>
                <a:latin typeface="Roboto" panose="02000000000000000000" pitchFamily="2" charset="0"/>
              </a:rPr>
              <a:t>hai</a:t>
            </a:r>
            <a:r>
              <a:rPr lang="en-US" sz="4000" b="0" i="0" dirty="0">
                <a:solidFill>
                  <a:schemeClr val="bg1"/>
                </a:solidFill>
                <a:effectLst/>
                <a:latin typeface="Roboto" panose="02000000000000000000" pitchFamily="2"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738520" y="3445310"/>
            <a:ext cx="3490207" cy="1882236"/>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596523" y="1723153"/>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Lạy Chúa, xin thương xót chúng con, vì chúng con đã phạm tội (c. 3a).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da-DK" sz="3600" b="0" i="0" dirty="0">
                <a:solidFill>
                  <a:schemeClr val="bg1"/>
                </a:solidFill>
                <a:effectLst/>
                <a:latin typeface="Arial" panose="020B0604020202020204" pitchFamily="34" charset="0"/>
              </a:rPr>
              <a:t>Tv 50, 3-4. 5-6a. 6bc-7. 10-11</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Tv 94, 8ab</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1262019"/>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vi-VN" sz="4400" i="0" dirty="0">
                <a:solidFill>
                  <a:schemeClr val="bg1"/>
                </a:solidFill>
                <a:effectLst/>
                <a:latin typeface="Arial" panose="020B0604020202020204" pitchFamily="34" charset="0"/>
              </a:rPr>
              <a:t> </a:t>
            </a:r>
            <a:r>
              <a:rPr lang="en-US" sz="4400" i="0" dirty="0">
                <a:solidFill>
                  <a:schemeClr val="bg1"/>
                </a:solidFill>
                <a:effectLst/>
                <a:latin typeface="Arial" panose="020B0604020202020204" pitchFamily="34" charset="0"/>
              </a:rPr>
              <a:t> </a:t>
            </a:r>
            <a:r>
              <a:rPr lang="vi-VN" sz="4400" i="0" dirty="0">
                <a:solidFill>
                  <a:schemeClr val="bg1"/>
                </a:solidFill>
                <a:effectLst/>
                <a:latin typeface="Arial" panose="020B0604020202020204" pitchFamily="34" charset="0"/>
              </a:rPr>
              <a:t>– Ước chi hôm nay các bạn nghe tiếng Chúa, và đừng cứng lòng. –</a:t>
            </a:r>
            <a:r>
              <a:rPr lang="en-US" sz="4400" i="0" dirty="0">
                <a:solidFill>
                  <a:schemeClr val="bg1"/>
                </a:solidFill>
                <a:effectLst/>
                <a:latin typeface="Arial" panose="020B0604020202020204" pitchFamily="34" charset="0"/>
              </a:rPr>
              <a:t>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B201BBC3-CCFF-42FD-8AC5-A55C3941ABE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pic>
        <p:nvPicPr>
          <p:cNvPr id="9" name="Picture 8">
            <a:extLst>
              <a:ext uri="{FF2B5EF4-FFF2-40B4-BE49-F238E27FC236}">
                <a16:creationId xmlns:a16="http://schemas.microsoft.com/office/drawing/2014/main" id="{463C420C-4632-4ADC-8BD4-171A0E84BA4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33875" y="282171"/>
            <a:ext cx="1105509" cy="1105509"/>
          </a:xfrm>
          <a:prstGeom prst="rect">
            <a:avLst/>
          </a:prstGeom>
        </p:spPr>
      </p:pic>
      <p:sp>
        <p:nvSpPr>
          <p:cNvPr id="10" name="TextBox 9">
            <a:extLst>
              <a:ext uri="{FF2B5EF4-FFF2-40B4-BE49-F238E27FC236}">
                <a16:creationId xmlns:a16="http://schemas.microsoft.com/office/drawing/2014/main" id="{B03BD103-BA7F-4CFC-B23F-E1B894B1BD09}"/>
              </a:ext>
            </a:extLst>
          </p:cNvPr>
          <p:cNvSpPr txBox="1"/>
          <p:nvPr/>
        </p:nvSpPr>
        <p:spPr>
          <a:xfrm>
            <a:off x="1917814" y="3022207"/>
            <a:ext cx="6505996" cy="584775"/>
          </a:xfrm>
          <a:prstGeom prst="rect">
            <a:avLst/>
          </a:prstGeom>
          <a:noFill/>
        </p:spPr>
        <p:txBody>
          <a:bodyPr wrap="square">
            <a:spAutoFit/>
          </a:bodyPr>
          <a:lstStyle/>
          <a:p>
            <a:pPr algn="ctr"/>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Mc 4, 26-34</a:t>
            </a:r>
            <a:endParaRPr lang="en-US" sz="3200" b="1" dirty="0">
              <a:solidFill>
                <a:srgbClr val="FFFF00"/>
              </a:solidFill>
            </a:endParaRPr>
          </a:p>
        </p:txBody>
      </p:sp>
    </p:spTree>
    <p:extLst>
      <p:ext uri="{BB962C8B-B14F-4D97-AF65-F5344CB8AC3E}">
        <p14:creationId xmlns:p14="http://schemas.microsoft.com/office/powerpoint/2010/main" val="17057969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206347" y="1347558"/>
            <a:ext cx="8731305" cy="2123658"/>
          </a:xfrm>
          <a:prstGeom prst="rect">
            <a:avLst/>
          </a:prstGeom>
          <a:noFill/>
        </p:spPr>
        <p:txBody>
          <a:bodyPr wrap="square">
            <a:spAutoFit/>
          </a:bodyPr>
          <a:lstStyle/>
          <a:p>
            <a:pPr algn="just"/>
            <a:r>
              <a:rPr lang="vi-VN" sz="4400" b="1" i="0" dirty="0">
                <a:solidFill>
                  <a:schemeClr val="bg1"/>
                </a:solidFill>
                <a:effectLst/>
                <a:latin typeface="Arial" panose="020B0604020202020204" pitchFamily="34" charset="0"/>
              </a:rPr>
              <a:t>Các bạn hãy nhìn về Chúa, thì các bạn sẽ vui tươi, và sẽ không hổ ngươi bẽ mặt.</a:t>
            </a:r>
            <a:endParaRPr lang="en-US" sz="4400" b="1" dirty="0">
              <a:solidFill>
                <a:schemeClr val="bg1"/>
              </a:solidFill>
              <a:cs typeface="Arial" panose="020B0604020202020204" pitchFamily="34" charset="0"/>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1637</TotalTime>
  <Words>187</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69</cp:revision>
  <dcterms:created xsi:type="dcterms:W3CDTF">2018-11-13T15:52:26Z</dcterms:created>
  <dcterms:modified xsi:type="dcterms:W3CDTF">2026-01-18T22:46:47Z</dcterms:modified>
</cp:coreProperties>
</file>