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11" r:id="rId7"/>
    <p:sldId id="278" r:id="rId8"/>
    <p:sldId id="282" r:id="rId9"/>
    <p:sldId id="283" r:id="rId10"/>
    <p:sldId id="312"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01BBC3-CCFF-42FD-8AC5-A55C3941AB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463C420C-4632-4ADC-8BD4-171A0E84BA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75" y="282171"/>
            <a:ext cx="1105509" cy="1105509"/>
          </a:xfrm>
          <a:prstGeom prst="rect">
            <a:avLst/>
          </a:prstGeom>
        </p:spPr>
      </p:pic>
      <p:sp>
        <p:nvSpPr>
          <p:cNvPr id="10" name="TextBox 9">
            <a:extLst>
              <a:ext uri="{FF2B5EF4-FFF2-40B4-BE49-F238E27FC236}">
                <a16:creationId xmlns:a16="http://schemas.microsoft.com/office/drawing/2014/main" id="{B03BD103-BA7F-4CFC-B23F-E1B894B1BD09}"/>
              </a:ext>
            </a:extLst>
          </p:cNvPr>
          <p:cNvSpPr txBox="1"/>
          <p:nvPr/>
        </p:nvSpPr>
        <p:spPr>
          <a:xfrm>
            <a:off x="1602224" y="3151680"/>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SÁU TUẦN II</a:t>
            </a:r>
            <a:r>
              <a:rPr lang="en-US" sz="2800" b="1" dirty="0">
                <a:solidFill>
                  <a:srgbClr val="FFFF00"/>
                </a:solidFill>
                <a:effectLst/>
                <a:latin typeface="Arial" panose="020B0604020202020204" pitchFamily="34" charset="0"/>
              </a:rPr>
              <a:t>I</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01BBC3-CCFF-42FD-8AC5-A55C3941AB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463C420C-4632-4ADC-8BD4-171A0E84BA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75" y="282171"/>
            <a:ext cx="1105509" cy="1105509"/>
          </a:xfrm>
          <a:prstGeom prst="rect">
            <a:avLst/>
          </a:prstGeom>
        </p:spPr>
      </p:pic>
      <p:sp>
        <p:nvSpPr>
          <p:cNvPr id="10" name="TextBox 9">
            <a:extLst>
              <a:ext uri="{FF2B5EF4-FFF2-40B4-BE49-F238E27FC236}">
                <a16:creationId xmlns:a16="http://schemas.microsoft.com/office/drawing/2014/main" id="{B03BD103-BA7F-4CFC-B23F-E1B894B1BD09}"/>
              </a:ext>
            </a:extLst>
          </p:cNvPr>
          <p:cNvSpPr txBox="1"/>
          <p:nvPr/>
        </p:nvSpPr>
        <p:spPr>
          <a:xfrm>
            <a:off x="1602224" y="3151680"/>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SÁU TUẦN II</a:t>
            </a:r>
            <a:r>
              <a:rPr lang="en-US" sz="2800" b="1" dirty="0">
                <a:solidFill>
                  <a:srgbClr val="FFFF00"/>
                </a:solidFill>
                <a:effectLst/>
                <a:latin typeface="Arial" panose="020B0604020202020204" pitchFamily="34" charset="0"/>
              </a:rPr>
              <a:t>I</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spTree>
    <p:extLst>
      <p:ext uri="{BB962C8B-B14F-4D97-AF65-F5344CB8AC3E}">
        <p14:creationId xmlns:p14="http://schemas.microsoft.com/office/powerpoint/2010/main" val="4193655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830997"/>
            <a:ext cx="8625439" cy="3785652"/>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Toàn thể địa cầu, hãy ca mừng Chúa một bài ca mới, hãy ca mừng Chúa. Sáng láng và oai nghiêm toả trước thiên nhan Người, uy hùng và tráng lệ phủ trên ngai báu Người.</a:t>
            </a:r>
            <a:endParaRPr lang="en-US" sz="4000" b="1" i="0" u="none" strike="noStrike" kern="1200" cap="none" spc="0" baseline="0" dirty="0">
              <a:solidFill>
                <a:schemeClr val="bg1"/>
              </a:solidFill>
              <a:uFillTx/>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58908"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“Ngươi đã khinh dể Ta và đã cướp vợ Uria làm vợ mình”.</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1440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3600" b="0" i="0" dirty="0">
                <a:solidFill>
                  <a:schemeClr val="bg1"/>
                </a:solidFill>
                <a:effectLst/>
                <a:latin typeface="Arial" panose="020B0604020202020204" pitchFamily="34" charset="0"/>
              </a:rPr>
              <a:t>2 </a:t>
            </a:r>
            <a:r>
              <a:rPr lang="en-US" sz="3600" b="0" i="0" dirty="0" err="1">
                <a:solidFill>
                  <a:schemeClr val="bg1"/>
                </a:solidFill>
                <a:effectLst/>
                <a:latin typeface="Arial" panose="020B0604020202020204" pitchFamily="34" charset="0"/>
              </a:rPr>
              <a:t>Sm</a:t>
            </a:r>
            <a:r>
              <a:rPr lang="en-US" sz="3600" b="0" i="0" dirty="0">
                <a:solidFill>
                  <a:schemeClr val="bg1"/>
                </a:solidFill>
                <a:effectLst/>
                <a:latin typeface="Arial" panose="020B0604020202020204" pitchFamily="34" charset="0"/>
              </a:rPr>
              <a:t> 11, 1-4a. 5-10b. 13-17</a:t>
            </a:r>
            <a:endParaRPr lang="en-US" sz="36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9" y="2304797"/>
            <a:ext cx="8892482" cy="707886"/>
          </a:xfrm>
          <a:prstGeom prst="rect">
            <a:avLst/>
          </a:prstGeom>
          <a:noFill/>
        </p:spPr>
        <p:txBody>
          <a:bodyPr wrap="square">
            <a:spAutoFit/>
          </a:bodyPr>
          <a:lstStyle/>
          <a:p>
            <a:r>
              <a:rPr lang="en-US" sz="4000" b="0" i="0" dirty="0" err="1">
                <a:solidFill>
                  <a:schemeClr val="bg1"/>
                </a:solidFill>
                <a:effectLst/>
                <a:latin typeface="Roboto" panose="02000000000000000000" pitchFamily="2" charset="0"/>
              </a:rPr>
              <a:t>Trích</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sách</a:t>
            </a:r>
            <a:r>
              <a:rPr lang="en-US" sz="4000" b="0" i="0" dirty="0">
                <a:solidFill>
                  <a:schemeClr val="bg1"/>
                </a:solidFill>
                <a:effectLst/>
                <a:latin typeface="Roboto" panose="02000000000000000000" pitchFamily="2" charset="0"/>
              </a:rPr>
              <a:t> Sa-mu-</a:t>
            </a:r>
            <a:r>
              <a:rPr lang="en-US" sz="4000" b="0" i="0" dirty="0" err="1">
                <a:solidFill>
                  <a:schemeClr val="bg1"/>
                </a:solidFill>
                <a:effectLst/>
                <a:latin typeface="Roboto" panose="02000000000000000000" pitchFamily="2" charset="0"/>
              </a:rPr>
              <a:t>en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quyển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thứ</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hai</a:t>
            </a:r>
            <a:r>
              <a:rPr lang="en-US" sz="4000" b="0" i="0" dirty="0">
                <a:solidFill>
                  <a:schemeClr val="bg1"/>
                </a:solidFill>
                <a:effectLst/>
                <a:latin typeface="Roboto" panose="02000000000000000000" pitchFamily="2"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8520" y="3445310"/>
            <a:ext cx="3490207" cy="1882236"/>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Lạy Chúa, xin thương xót chúng con, vì chúng con đã phạm tội (c. 3a).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Tv 50, 3-4. 5-6a. 6bc-7. 10-11</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Tv 94, 8ab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1262019"/>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vi-VN" sz="4400" i="0" dirty="0">
                <a:solidFill>
                  <a:schemeClr val="bg1"/>
                </a:solidFill>
                <a:effectLst/>
                <a:latin typeface="Arial" panose="020B0604020202020204" pitchFamily="34" charset="0"/>
              </a:rPr>
              <a:t>– Ước chi hôm nay các bạn nghe tiếng Chúa, và đừng cứng lòng.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01BBC3-CCFF-42FD-8AC5-A55C3941AB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463C420C-4632-4ADC-8BD4-171A0E84BA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75" y="282171"/>
            <a:ext cx="1105509" cy="1105509"/>
          </a:xfrm>
          <a:prstGeom prst="rect">
            <a:avLst/>
          </a:prstGeom>
        </p:spPr>
      </p:pic>
      <p:sp>
        <p:nvSpPr>
          <p:cNvPr id="10" name="TextBox 9">
            <a:extLst>
              <a:ext uri="{FF2B5EF4-FFF2-40B4-BE49-F238E27FC236}">
                <a16:creationId xmlns:a16="http://schemas.microsoft.com/office/drawing/2014/main" id="{B03BD103-BA7F-4CFC-B23F-E1B894B1BD09}"/>
              </a:ext>
            </a:extLst>
          </p:cNvPr>
          <p:cNvSpPr txBox="1"/>
          <p:nvPr/>
        </p:nvSpPr>
        <p:spPr>
          <a:xfrm>
            <a:off x="1917814" y="3022207"/>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4, 26-34</a:t>
            </a:r>
            <a:endParaRPr lang="en-US" sz="3200" b="1" dirty="0">
              <a:solidFill>
                <a:srgbClr val="FFFF00"/>
              </a:solidFill>
            </a:endParaRPr>
          </a:p>
        </p:txBody>
      </p:sp>
    </p:spTree>
    <p:extLst>
      <p:ext uri="{BB962C8B-B14F-4D97-AF65-F5344CB8AC3E}">
        <p14:creationId xmlns:p14="http://schemas.microsoft.com/office/powerpoint/2010/main" val="1705796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1347558"/>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Các bạn hãy nhìn về Chúa, thì các bạn sẽ vui tươi, và sẽ không hổ ngươi bẽ mặt.</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1637</TotalTime>
  <Words>187</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69</cp:revision>
  <dcterms:created xsi:type="dcterms:W3CDTF">2018-11-13T15:52:26Z</dcterms:created>
  <dcterms:modified xsi:type="dcterms:W3CDTF">2026-01-18T22:46:47Z</dcterms:modified>
</cp:coreProperties>
</file>