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7" r:id="rId11"/>
    <p:sldId id="1046" r:id="rId12"/>
    <p:sldId id="346" r:id="rId13"/>
    <p:sldId id="445" r:id="rId14"/>
    <p:sldId id="111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9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C0D6B25-2F7E-4970-8D20-3A9913A5C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BA9AE2-3B9A-4FE7-B85D-C77C1FFE16E4}"/>
              </a:ext>
            </a:extLst>
          </p:cNvPr>
          <p:cNvSpPr txBox="1"/>
          <p:nvPr/>
        </p:nvSpPr>
        <p:spPr>
          <a:xfrm>
            <a:off x="2288219" y="226883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C0D6B25-2F7E-4970-8D20-3A9913A5C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BA9AE2-3B9A-4FE7-B85D-C77C1FFE16E4}"/>
              </a:ext>
            </a:extLst>
          </p:cNvPr>
          <p:cNvSpPr txBox="1"/>
          <p:nvPr/>
        </p:nvSpPr>
        <p:spPr>
          <a:xfrm>
            <a:off x="2288219" y="226883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SÁU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59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 hồn những ai tìm Chúa, hãy mừng vui. Hãy coi trọng Chúa và quyền năng của Người, hãy luôn luôn tìm kiếm thiên nhan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7760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9, 1-5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508" y="3028950"/>
            <a:ext cx="4450092" cy="25104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“Tôi đã ước ao được loại khỏi Ðức Kitô vì phần ích anh em của tôi”.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2130359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Rôma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70281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Giêrusalem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ngợi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!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147, 12-13. 14-15. 19-20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66675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nghiêng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răn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bảo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rộng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con. – 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133350"/>
            <a:ext cx="6629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pt-B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118, 36a và 29b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075750-CCF0-4B54-82AC-0AD885A8E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8603"/>
            <a:ext cx="1143000" cy="11430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C0D6B25-2F7E-4970-8D20-3A9913A5C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172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B4BA9AE2-3B9A-4FE7-B85D-C77C1FFE16E4}"/>
              </a:ext>
            </a:extLst>
          </p:cNvPr>
          <p:cNvSpPr txBox="1"/>
          <p:nvPr/>
        </p:nvSpPr>
        <p:spPr>
          <a:xfrm>
            <a:off x="4343400" y="2952750"/>
            <a:ext cx="49507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14, 1-6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32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cho chúng tôi được hân hoan mừng Chúa chiến thắng, và nhân danh Thiên Chúa, chúng tôi nâng cao ngọn cờ.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1829</TotalTime>
  <Words>192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Tâm hồn những ai tìm Chúa, hãy mừng vui. Hãy coi trọng Chúa và quyền năng của Người, hãy luôn luôn tìm kiếm thiên nhan Chúa.</vt:lpstr>
      <vt:lpstr>PowerPoint Presentation</vt:lpstr>
      <vt:lpstr>Ðáp: Hỡi Giêrusalem, hãy ngợi khen Chúa!</vt:lpstr>
      <vt:lpstr>Alleluia, alleluia!   – Lạy Chúa, xin nghiêng lòng con theo lời Chúa răn bảo, và xin rộng tay ban luật pháp của Chúa cho con. –  Alleluia.</vt:lpstr>
      <vt:lpstr>PowerPoint Presentation</vt:lpstr>
      <vt:lpstr>PowerPoint Presentation</vt:lpstr>
      <vt:lpstr>Xin cho chúng tôi được hân hoan mừng Chúa chiến thắng, và nhân danh Thiên Chúa, chúng tôi nâng cao ngọn cờ.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186</cp:revision>
  <dcterms:created xsi:type="dcterms:W3CDTF">2021-12-05T01:20:54Z</dcterms:created>
  <dcterms:modified xsi:type="dcterms:W3CDTF">2025-10-17T07:18:48Z</dcterms:modified>
</cp:coreProperties>
</file>