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9" r:id="rId11"/>
    <p:sldId id="1046" r:id="rId12"/>
    <p:sldId id="346" r:id="rId13"/>
    <p:sldId id="445" r:id="rId14"/>
    <p:sldId id="1120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45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44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4D6E6A-711A-4E3A-90BD-785E13C70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9455"/>
            <a:ext cx="1080543" cy="1080543"/>
          </a:xfrm>
          <a:prstGeom prst="rect">
            <a:avLst/>
          </a:prstGeom>
        </p:spPr>
      </p:pic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1A3A1B84-546B-411C-915D-AE29D06E39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7699" cy="5144055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B3B112D-F8DE-4C3B-A912-7A63263421F3}"/>
              </a:ext>
            </a:extLst>
          </p:cNvPr>
          <p:cNvSpPr txBox="1"/>
          <p:nvPr/>
        </p:nvSpPr>
        <p:spPr>
          <a:xfrm>
            <a:off x="1981200" y="3562350"/>
            <a:ext cx="69164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XXXI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4D6E6A-711A-4E3A-90BD-785E13C70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9455"/>
            <a:ext cx="1080543" cy="1080543"/>
          </a:xfrm>
          <a:prstGeom prst="rect">
            <a:avLst/>
          </a:prstGeom>
        </p:spPr>
      </p:pic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1A3A1B84-546B-411C-915D-AE29D06E39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7699" cy="5144055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B3B112D-F8DE-4C3B-A912-7A63263421F3}"/>
              </a:ext>
            </a:extLst>
          </p:cNvPr>
          <p:cNvSpPr txBox="1"/>
          <p:nvPr/>
        </p:nvSpPr>
        <p:spPr>
          <a:xfrm>
            <a:off x="1981200" y="3562350"/>
            <a:ext cx="69164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XXXI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05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là Thiên Chúa chúng tôi, xin đừng bỏ rơi tôi, và xin đừng lìa xa tôi. Lạy Chúa là quền lực phần rỗi tôi, xin phù  giúp tôi.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15, 14-21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647963"/>
            <a:ext cx="3352800" cy="189141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là người giúp việc của Ðức Giêsu Kitô nơi các người Dân ngoại để của lễ Dân ngoại được Chúa chấp nhận”.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36766" y="3132705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Rôma.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công bố ơn cứu độ của Người trước mặt chư dân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97, 1. 2-3ab. 3cd-4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563493"/>
            <a:ext cx="8305800" cy="4229100"/>
          </a:xfrm>
        </p:spPr>
        <p:txBody>
          <a:bodyPr>
            <a:noAutofit/>
          </a:bodyPr>
          <a:lstStyle/>
          <a:p>
            <a:pPr algn="l"/>
            <a:r>
              <a:rPr lang="en-US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Alleluia,alleluia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Anh em hãy tích trữ lời ban sự sống, anh em hãy chiếu sáng như những vì sao ở giữa thế gian. –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1066800" y="209550"/>
            <a:ext cx="6705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Pl 2, 15-16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4D6E6A-711A-4E3A-90BD-785E13C70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9455"/>
            <a:ext cx="1080543" cy="1080543"/>
          </a:xfrm>
          <a:prstGeom prst="rect">
            <a:avLst/>
          </a:prstGeom>
        </p:spPr>
      </p:pic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1A3A1B84-546B-411C-915D-AE29D06E39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7699" cy="5144055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B3B112D-F8DE-4C3B-A912-7A63263421F3}"/>
              </a:ext>
            </a:extLst>
          </p:cNvPr>
          <p:cNvSpPr txBox="1"/>
          <p:nvPr/>
        </p:nvSpPr>
        <p:spPr>
          <a:xfrm>
            <a:off x="3886200" y="3486150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16, 1-8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5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chỉ cho tôi biết đường lối trường sinh, và xin cho tôi no đầy hoan hỉ trước thiên nhan.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207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là Thiên Chúa chúng tôi, xin đừng bỏ rơi tôi, và xin đừng lìa xa tôi. Lạy Chúa là quền lực phần rỗi tôi, xin phù  giúp tôi.</vt:lpstr>
      <vt:lpstr>PowerPoint Presentation</vt:lpstr>
      <vt:lpstr>Ðáp:  Chúa đã công bố ơn cứu độ của Người trước mặt chư dân</vt:lpstr>
      <vt:lpstr>Alleluia,alleluia! – Anh em hãy tích trữ lời ban sự sống, anh em hãy chiếu sáng như những vì sao ở giữa thế gian. –  Alleluia.</vt:lpstr>
      <vt:lpstr>PowerPoint Presentation</vt:lpstr>
      <vt:lpstr>PowerPoint Presentation</vt:lpstr>
      <vt:lpstr>Lạy Chúa, xin chỉ cho tôi biết đường lối trường sinh, và xin cho tôi no đầy hoan hỉ trước thiên nhan.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187</cp:revision>
  <dcterms:created xsi:type="dcterms:W3CDTF">2021-12-05T01:20:54Z</dcterms:created>
  <dcterms:modified xsi:type="dcterms:W3CDTF">2025-10-20T06:01:21Z</dcterms:modified>
</cp:coreProperties>
</file>