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100" r:id="rId6"/>
    <p:sldId id="316" r:id="rId7"/>
    <p:sldId id="1029" r:id="rId8"/>
    <p:sldId id="1056" r:id="rId9"/>
    <p:sldId id="426" r:id="rId10"/>
    <p:sldId id="1121" r:id="rId11"/>
    <p:sldId id="1046" r:id="rId12"/>
    <p:sldId id="346" r:id="rId13"/>
    <p:sldId id="445" r:id="rId14"/>
    <p:sldId id="1122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2D"/>
    <a:srgbClr val="009A46"/>
    <a:srgbClr val="0033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370" autoAdjust="0"/>
  </p:normalViewPr>
  <p:slideViewPr>
    <p:cSldViewPr>
      <p:cViewPr varScale="1">
        <p:scale>
          <a:sx n="72" d="100"/>
          <a:sy n="72" d="100"/>
        </p:scale>
        <p:origin x="34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7039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225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A2179306-9E21-4D76-803C-321C968AB8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32"/>
            <a:ext cx="9144000" cy="5143500"/>
          </a:xfr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05B5244-DC03-48A9-A544-D2BF8092D3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95807"/>
            <a:ext cx="1080543" cy="108054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FD5AC9E-7076-406D-B0FD-712F47DA1BC0}"/>
              </a:ext>
            </a:extLst>
          </p:cNvPr>
          <p:cNvSpPr txBox="1"/>
          <p:nvPr/>
        </p:nvSpPr>
        <p:spPr>
          <a:xfrm>
            <a:off x="2057400" y="3257550"/>
            <a:ext cx="7086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SÁU TUẦN XXXII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685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A2179306-9E21-4D76-803C-321C968AB8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32"/>
            <a:ext cx="9144000" cy="5143500"/>
          </a:xfr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05B5244-DC03-48A9-A544-D2BF8092D3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95807"/>
            <a:ext cx="1080543" cy="108054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FD5AC9E-7076-406D-B0FD-712F47DA1BC0}"/>
              </a:ext>
            </a:extLst>
          </p:cNvPr>
          <p:cNvSpPr txBox="1"/>
          <p:nvPr/>
        </p:nvSpPr>
        <p:spPr>
          <a:xfrm>
            <a:off x="2057400" y="3257550"/>
            <a:ext cx="7086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SÁU TUẦN XXXII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136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123950"/>
            <a:ext cx="8801100" cy="3276599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cho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lời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khẩn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nguyện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thấu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đến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tai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;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lắng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tai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nghe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tiếng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kêu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cầu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vi-VN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86000" y="57150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0" y="146760"/>
            <a:ext cx="8458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 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13, 1-9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9772" y="3181350"/>
            <a:ext cx="4183650" cy="236011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54619" y="762445"/>
            <a:ext cx="885483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Nếu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họ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đã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có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thể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truy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tầm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càn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khôn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sao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họ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lại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không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nhận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thấy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tể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Càn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khôn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”.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123547" y="2686826"/>
            <a:ext cx="900723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Khôn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Ngoan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962150"/>
            <a:ext cx="8534400" cy="2438400"/>
          </a:xfrm>
        </p:spPr>
        <p:txBody>
          <a:bodyPr>
            <a:normAutofit/>
          </a:bodyPr>
          <a:lstStyle/>
          <a:p>
            <a:pPr algn="just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Trời xanh tường thuật vinh quang Thiên Chúa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914400" y="1123950"/>
            <a:ext cx="731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Tv 18, 2-3. 4-5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9100" y="706515"/>
            <a:ext cx="8305800" cy="4229100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</a:t>
            </a:r>
            <a:r>
              <a:rPr lang="vi-VN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Ai giữ lời Chúa Kitô, thì quả thật tình yêu của Thiên Chúa đã tuyệt hảo nơi người ấy. –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 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3879CB-1706-4F56-B414-73544B8CA3BA}"/>
              </a:ext>
            </a:extLst>
          </p:cNvPr>
          <p:cNvSpPr txBox="1"/>
          <p:nvPr/>
        </p:nvSpPr>
        <p:spPr>
          <a:xfrm>
            <a:off x="1676400" y="133350"/>
            <a:ext cx="6172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 Ga 2, 5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A2179306-9E21-4D76-803C-321C968AB8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32"/>
            <a:ext cx="9144000" cy="5143500"/>
          </a:xfr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05B5244-DC03-48A9-A544-D2BF8092D3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95807"/>
            <a:ext cx="1080543" cy="108054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FD5AC9E-7076-406D-B0FD-712F47DA1BC0}"/>
              </a:ext>
            </a:extLst>
          </p:cNvPr>
          <p:cNvSpPr txBox="1"/>
          <p:nvPr/>
        </p:nvSpPr>
        <p:spPr>
          <a:xfrm>
            <a:off x="3352800" y="3105150"/>
            <a:ext cx="5334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Lc 17, 26-37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3263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047750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chăn nuôi tôi, tôi chẳng thiếu thốn chi, trên đồng cỏ xanh rì, Người thả tôi nằm nghỉ, Người hướng dẫn tôi tới nguồn nước, chỗ nghỉ ngơi.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361950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1705</TotalTime>
  <Words>187</Words>
  <Application>Microsoft Office PowerPoint</Application>
  <PresentationFormat>On-screen Show (16:9)</PresentationFormat>
  <Paragraphs>22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Helvetica Neue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Xin cho lời tôi khẩn nguyện thấu đến tai Chúa; lạy Chúa, xin Chúa lắng tai nghe tiếng tôi kêu cầu.</vt:lpstr>
      <vt:lpstr>PowerPoint Presentation</vt:lpstr>
      <vt:lpstr>Ðáp:  Trời xanh tường thuật vinh quang Thiên Chúa</vt:lpstr>
      <vt:lpstr>Alleluia, alleluia! – Ai giữ lời Chúa Kitô, thì quả thật tình yêu của Thiên Chúa đã tuyệt hảo nơi người ấy. –  Alleluia.</vt:lpstr>
      <vt:lpstr>PowerPoint Presentation</vt:lpstr>
      <vt:lpstr>PowerPoint Presentation</vt:lpstr>
      <vt:lpstr>Chúa chăn nuôi tôi, tôi chẳng thiếu thốn chi, trên đồng cỏ xanh rì, Người thả tôi nằm nghỉ, Người hướng dẫn tôi tới nguồn nước, chỗ nghỉ ngơi.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186</cp:revision>
  <dcterms:created xsi:type="dcterms:W3CDTF">2021-12-05T01:20:54Z</dcterms:created>
  <dcterms:modified xsi:type="dcterms:W3CDTF">2025-10-26T22:37:23Z</dcterms:modified>
</cp:coreProperties>
</file>