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21" r:id="rId11"/>
    <p:sldId id="1046" r:id="rId12"/>
    <p:sldId id="346" r:id="rId13"/>
    <p:sldId id="445" r:id="rId14"/>
    <p:sldId id="1122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03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25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179306-9E21-4D76-803C-321C968AB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2"/>
            <a:ext cx="914400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5B5244-DC03-48A9-A544-D2BF8092D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FD5AC9E-7076-406D-B0FD-712F47DA1BC0}"/>
              </a:ext>
            </a:extLst>
          </p:cNvPr>
          <p:cNvSpPr txBox="1"/>
          <p:nvPr/>
        </p:nvSpPr>
        <p:spPr>
          <a:xfrm>
            <a:off x="2057400" y="3257550"/>
            <a:ext cx="7086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179306-9E21-4D76-803C-321C968AB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2"/>
            <a:ext cx="914400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5B5244-DC03-48A9-A544-D2BF8092D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FD5AC9E-7076-406D-B0FD-712F47DA1BC0}"/>
              </a:ext>
            </a:extLst>
          </p:cNvPr>
          <p:cNvSpPr txBox="1"/>
          <p:nvPr/>
        </p:nvSpPr>
        <p:spPr>
          <a:xfrm>
            <a:off x="2057400" y="3257550"/>
            <a:ext cx="7086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13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khẩn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13, 1-9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772" y="3181350"/>
            <a:ext cx="4183650" cy="236011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4619" y="762445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Nếu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thể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truy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tầm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càn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sao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nhận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tể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Càn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23547" y="2686826"/>
            <a:ext cx="90072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Ngoan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62150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 xanh tường thuật vinh quang Thiên Chúa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914400" y="112395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18, 2-3. 4-5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706515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Ai giữ lời Chúa Kitô, thì quả thật tình yêu của Thiên Chúa đã tuyệt hảo nơi người ấy.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1676400" y="133350"/>
            <a:ext cx="617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Ga 2, 5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179306-9E21-4D76-803C-321C968AB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2"/>
            <a:ext cx="914400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5B5244-DC03-48A9-A544-D2BF8092D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FD5AC9E-7076-406D-B0FD-712F47DA1BC0}"/>
              </a:ext>
            </a:extLst>
          </p:cNvPr>
          <p:cNvSpPr txBox="1"/>
          <p:nvPr/>
        </p:nvSpPr>
        <p:spPr>
          <a:xfrm>
            <a:off x="3352800" y="3105150"/>
            <a:ext cx="533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17, 26-37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6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chăn nuôi tôi, tôi chẳng thiếu thốn chi, trên đồng cỏ xanh rì, Người thả tôi nằm nghỉ, Người hướng dẫn tôi tới nguồn nước, chỗ nghỉ ngơi.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1705</TotalTime>
  <Words>187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Xin cho lời tôi khẩn nguyện thấu đến tai Chúa; lạy Chúa, xin Chúa lắng tai nghe tiếng tôi kêu cầu.</vt:lpstr>
      <vt:lpstr>PowerPoint Presentation</vt:lpstr>
      <vt:lpstr>Ðáp:  Trời xanh tường thuật vinh quang Thiên Chúa</vt:lpstr>
      <vt:lpstr>Alleluia, alleluia! – Ai giữ lời Chúa Kitô, thì quả thật tình yêu của Thiên Chúa đã tuyệt hảo nơi người ấy. –  Alleluia.</vt:lpstr>
      <vt:lpstr>PowerPoint Presentation</vt:lpstr>
      <vt:lpstr>PowerPoint Presentation</vt:lpstr>
      <vt:lpstr>Chúa chăn nuôi tôi, tôi chẳng thiếu thốn chi, trên đồng cỏ xanh rì, Người thả tôi nằm nghỉ, Người hướng dẫn tôi tới nguồn nước, chỗ nghỉ ngơi.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186</cp:revision>
  <dcterms:created xsi:type="dcterms:W3CDTF">2021-12-05T01:20:54Z</dcterms:created>
  <dcterms:modified xsi:type="dcterms:W3CDTF">2025-10-26T22:37:23Z</dcterms:modified>
</cp:coreProperties>
</file>