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23" r:id="rId6"/>
    <p:sldId id="316" r:id="rId7"/>
    <p:sldId id="1029" r:id="rId8"/>
    <p:sldId id="1056" r:id="rId9"/>
    <p:sldId id="426" r:id="rId10"/>
    <p:sldId id="1121" r:id="rId11"/>
    <p:sldId id="1046" r:id="rId12"/>
    <p:sldId id="346" r:id="rId13"/>
    <p:sldId id="445" r:id="rId14"/>
    <p:sldId id="1124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0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07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22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DDB6BC-3CF8-41A9-9025-DE240A24B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8031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9AF656-41D7-4196-82AC-27691A7CCB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B3A205-00EA-4BBB-B516-7744B50112A7}"/>
              </a:ext>
            </a:extLst>
          </p:cNvPr>
          <p:cNvSpPr txBox="1"/>
          <p:nvPr/>
        </p:nvSpPr>
        <p:spPr>
          <a:xfrm>
            <a:off x="2057400" y="31051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53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DDB6BC-3CF8-41A9-9025-DE240A24B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8031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9AF656-41D7-4196-82AC-27691A7CCB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B3A205-00EA-4BBB-B516-7744B50112A7}"/>
              </a:ext>
            </a:extLst>
          </p:cNvPr>
          <p:cNvSpPr txBox="1"/>
          <p:nvPr/>
        </p:nvSpPr>
        <p:spPr>
          <a:xfrm>
            <a:off x="2057400" y="3105150"/>
            <a:ext cx="7086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1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342900" y="113654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18, 14-16; 19, 6-9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447" y="3317122"/>
            <a:ext cx="3942975" cy="22243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76244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“Giữa biển đỏ đã xuất hiện một lối đi không có chướng ngại, và họ nhảy mừng như đoàn chiên”.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26506" y="2609236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18288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nhớ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điều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kỳ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diệu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914400" y="112395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104, 2-3. 36-37. 42-43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Chuộc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Giêsu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dùng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diệt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676400" y="133350"/>
            <a:ext cx="6172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Tm 1, 10b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DDB6BC-3CF8-41A9-9025-DE240A24B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78031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9AF656-41D7-4196-82AC-27691A7CCB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46FB533-A0E4-473D-B373-845F5039C05A}"/>
              </a:ext>
            </a:extLst>
          </p:cNvPr>
          <p:cNvSpPr txBox="1"/>
          <p:nvPr/>
        </p:nvSpPr>
        <p:spPr>
          <a:xfrm>
            <a:off x="3352800" y="2952750"/>
            <a:ext cx="5029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18,1-8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4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197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Hãy nhớ lại những điều kỳ diệu Chúa đã làm</vt:lpstr>
      <vt:lpstr>Alleluia, alleluia! – Ðấng Cứu Chuộc chúng ta là Ðức Giêsu Kitô đã dùng Tin Mừng mà tiêu diệt sự chết, và chiếu soi sự sống. –  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188</cp:revision>
  <dcterms:created xsi:type="dcterms:W3CDTF">2021-12-05T01:20:54Z</dcterms:created>
  <dcterms:modified xsi:type="dcterms:W3CDTF">2025-10-26T22:46:04Z</dcterms:modified>
</cp:coreProperties>
</file>