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297" r:id="rId7"/>
    <p:sldId id="278" r:id="rId8"/>
    <p:sldId id="282" r:id="rId9"/>
    <p:sldId id="283" r:id="rId10"/>
    <p:sldId id="298"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8B0919-C111-46EC-8BD9-87D9ACF302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0" cy="5143500"/>
          </a:xfrm>
          <a:prstGeom prst="rect">
            <a:avLst/>
          </a:prstGeom>
        </p:spPr>
      </p:pic>
      <p:sp>
        <p:nvSpPr>
          <p:cNvPr id="11" name="TextBox 10">
            <a:extLst>
              <a:ext uri="{FF2B5EF4-FFF2-40B4-BE49-F238E27FC236}">
                <a16:creationId xmlns:a16="http://schemas.microsoft.com/office/drawing/2014/main" id="{FB0B30F0-DCDC-4F4B-880A-4FE36E384F13}"/>
              </a:ext>
            </a:extLst>
          </p:cNvPr>
          <p:cNvSpPr txBox="1"/>
          <p:nvPr/>
        </p:nvSpPr>
        <p:spPr>
          <a:xfrm>
            <a:off x="164538" y="3190550"/>
            <a:ext cx="8979462"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TƯ NGÀY VII TUẦN BÁT NHẬT GIÁNG SINH</a:t>
            </a:r>
            <a:endParaRPr lang="en-US" sz="2800" b="1" dirty="0">
              <a:solidFill>
                <a:srgbClr val="FFFF00"/>
              </a:solidFill>
            </a:endParaRPr>
          </a:p>
        </p:txBody>
      </p:sp>
      <p:pic>
        <p:nvPicPr>
          <p:cNvPr id="12" name="Picture 11">
            <a:extLst>
              <a:ext uri="{FF2B5EF4-FFF2-40B4-BE49-F238E27FC236}">
                <a16:creationId xmlns:a16="http://schemas.microsoft.com/office/drawing/2014/main" id="{E819092B-3084-4437-8CCE-E30631294A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968" y="157626"/>
            <a:ext cx="1105509" cy="1105509"/>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8B0919-C111-46EC-8BD9-87D9ACF302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0" cy="5143500"/>
          </a:xfrm>
          <a:prstGeom prst="rect">
            <a:avLst/>
          </a:prstGeom>
        </p:spPr>
      </p:pic>
      <p:sp>
        <p:nvSpPr>
          <p:cNvPr id="11" name="TextBox 10">
            <a:extLst>
              <a:ext uri="{FF2B5EF4-FFF2-40B4-BE49-F238E27FC236}">
                <a16:creationId xmlns:a16="http://schemas.microsoft.com/office/drawing/2014/main" id="{FB0B30F0-DCDC-4F4B-880A-4FE36E384F13}"/>
              </a:ext>
            </a:extLst>
          </p:cNvPr>
          <p:cNvSpPr txBox="1"/>
          <p:nvPr/>
        </p:nvSpPr>
        <p:spPr>
          <a:xfrm>
            <a:off x="164538" y="3190550"/>
            <a:ext cx="8979462"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TƯ NGÀY VII TUẦN BÁT NHẬT GIÁNG SINH</a:t>
            </a:r>
            <a:endParaRPr lang="en-US" sz="2800" b="1" dirty="0">
              <a:solidFill>
                <a:srgbClr val="FFFF00"/>
              </a:solidFill>
            </a:endParaRPr>
          </a:p>
        </p:txBody>
      </p:sp>
      <p:pic>
        <p:nvPicPr>
          <p:cNvPr id="12" name="Picture 11">
            <a:extLst>
              <a:ext uri="{FF2B5EF4-FFF2-40B4-BE49-F238E27FC236}">
                <a16:creationId xmlns:a16="http://schemas.microsoft.com/office/drawing/2014/main" id="{E819092B-3084-4437-8CCE-E30631294A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968" y="157626"/>
            <a:ext cx="1105509" cy="1105509"/>
          </a:xfrm>
          <a:prstGeom prst="rect">
            <a:avLst/>
          </a:prstGeom>
        </p:spPr>
      </p:pic>
    </p:spTree>
    <p:extLst>
      <p:ext uri="{BB962C8B-B14F-4D97-AF65-F5344CB8AC3E}">
        <p14:creationId xmlns:p14="http://schemas.microsoft.com/office/powerpoint/2010/main" val="13112122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1163635"/>
            <a:ext cx="8625439" cy="3477875"/>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400" b="1" i="0" dirty="0">
                <a:solidFill>
                  <a:schemeClr val="bg1"/>
                </a:solidFill>
                <a:effectLst/>
                <a:latin typeface="Roboto" panose="02000000000000000000" pitchFamily="2" charset="0"/>
              </a:rPr>
              <a:t>Một hài nhi đã sinh ra cho chúng ta, một người con đã được ban cho chúng ta, hài nhi sẽ tiếp nhận quyền bính trên vai và thiên hạ sẽ gọi tên Người là Cố Vấn Kỳ Diệu</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99368" y="332638"/>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372908" y="770751"/>
            <a:ext cx="8640961"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Roboto" panose="02000000000000000000" pitchFamily="2" charset="0"/>
              </a:rPr>
              <a:t>“Các con được Ðấng Thánh xức dầu, và các con biết mọi sự”.</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72908" y="151878"/>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b="0" i="0" dirty="0">
                <a:solidFill>
                  <a:schemeClr val="bg1"/>
                </a:solidFill>
                <a:effectLst/>
                <a:latin typeface="Roboto" panose="02000000000000000000" pitchFamily="2" charset="0"/>
              </a:rPr>
              <a:t>1 Ga 2, 18-21</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457200" y="2128288"/>
            <a:ext cx="8468315"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thứ nhất của Thánh Gioan Tông đồ.</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17140" y="3451727"/>
            <a:ext cx="3595404" cy="1938968"/>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596523" y="1723153"/>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a:solidFill>
                  <a:schemeClr val="bg1"/>
                </a:solidFill>
                <a:effectLst/>
                <a:latin typeface="Roboto" panose="02000000000000000000" pitchFamily="2" charset="0"/>
              </a:rPr>
              <a:t> </a:t>
            </a:r>
            <a:r>
              <a:rPr lang="en-US" sz="4400" b="1" i="0" dirty="0" err="1">
                <a:solidFill>
                  <a:schemeClr val="bg1"/>
                </a:solidFill>
                <a:effectLst/>
                <a:latin typeface="Roboto" panose="02000000000000000000" pitchFamily="2" charset="0"/>
              </a:rPr>
              <a:t>Trời</a:t>
            </a:r>
            <a:r>
              <a:rPr lang="en-US" sz="4400" b="1" i="0" dirty="0">
                <a:solidFill>
                  <a:schemeClr val="bg1"/>
                </a:solidFill>
                <a:effectLst/>
                <a:latin typeface="Roboto" panose="02000000000000000000" pitchFamily="2" charset="0"/>
              </a:rPr>
              <a:t> </a:t>
            </a:r>
            <a:r>
              <a:rPr lang="en-US" sz="4400" b="1" i="0" dirty="0" err="1">
                <a:solidFill>
                  <a:schemeClr val="bg1"/>
                </a:solidFill>
                <a:effectLst/>
                <a:latin typeface="Roboto" panose="02000000000000000000" pitchFamily="2" charset="0"/>
              </a:rPr>
              <a:t>xanh</a:t>
            </a:r>
            <a:r>
              <a:rPr lang="en-US" sz="4400" b="1" i="0" dirty="0">
                <a:solidFill>
                  <a:schemeClr val="bg1"/>
                </a:solidFill>
                <a:effectLst/>
                <a:latin typeface="Roboto" panose="02000000000000000000" pitchFamily="2" charset="0"/>
              </a:rPr>
              <a:t> </a:t>
            </a:r>
            <a:r>
              <a:rPr lang="en-US" sz="4400" b="1" i="0" dirty="0" err="1">
                <a:solidFill>
                  <a:schemeClr val="bg1"/>
                </a:solidFill>
                <a:effectLst/>
                <a:latin typeface="Roboto" panose="02000000000000000000" pitchFamily="2" charset="0"/>
              </a:rPr>
              <a:t>hãy</a:t>
            </a:r>
            <a:r>
              <a:rPr lang="en-US" sz="4400" b="1" i="0" dirty="0">
                <a:solidFill>
                  <a:schemeClr val="bg1"/>
                </a:solidFill>
                <a:effectLst/>
                <a:latin typeface="Roboto" panose="02000000000000000000" pitchFamily="2" charset="0"/>
              </a:rPr>
              <a:t> </a:t>
            </a:r>
            <a:r>
              <a:rPr lang="en-US" sz="4400" b="1" i="0" dirty="0" err="1">
                <a:solidFill>
                  <a:schemeClr val="bg1"/>
                </a:solidFill>
                <a:effectLst/>
                <a:latin typeface="Roboto" panose="02000000000000000000" pitchFamily="2" charset="0"/>
              </a:rPr>
              <a:t>vui</a:t>
            </a:r>
            <a:r>
              <a:rPr lang="en-US" sz="4400" b="1" i="0" dirty="0">
                <a:solidFill>
                  <a:schemeClr val="bg1"/>
                </a:solidFill>
                <a:effectLst/>
                <a:latin typeface="Roboto" panose="02000000000000000000" pitchFamily="2" charset="0"/>
              </a:rPr>
              <a:t> </a:t>
            </a:r>
            <a:r>
              <a:rPr lang="en-US" sz="4400" b="1" i="0" dirty="0" err="1">
                <a:solidFill>
                  <a:schemeClr val="bg1"/>
                </a:solidFill>
                <a:effectLst/>
                <a:latin typeface="Roboto" panose="02000000000000000000" pitchFamily="2" charset="0"/>
              </a:rPr>
              <a:t>mừng</a:t>
            </a:r>
            <a:r>
              <a:rPr lang="en-US" sz="4400" b="1" i="0" dirty="0">
                <a:solidFill>
                  <a:schemeClr val="bg1"/>
                </a:solidFill>
                <a:effectLst/>
                <a:latin typeface="Roboto" panose="02000000000000000000" pitchFamily="2" charset="0"/>
              </a:rPr>
              <a:t> </a:t>
            </a:r>
            <a:r>
              <a:rPr lang="en-US" sz="4400" b="1" i="0" dirty="0" err="1">
                <a:solidFill>
                  <a:schemeClr val="bg1"/>
                </a:solidFill>
                <a:effectLst/>
                <a:latin typeface="Roboto" panose="02000000000000000000" pitchFamily="2" charset="0"/>
              </a:rPr>
              <a:t>và</a:t>
            </a:r>
            <a:r>
              <a:rPr lang="en-US" sz="4400" b="1" i="0" dirty="0">
                <a:solidFill>
                  <a:schemeClr val="bg1"/>
                </a:solidFill>
                <a:effectLst/>
                <a:latin typeface="Roboto" panose="02000000000000000000" pitchFamily="2" charset="0"/>
              </a:rPr>
              <a:t> </a:t>
            </a:r>
            <a:r>
              <a:rPr lang="en-US" sz="4400" b="1" i="0" dirty="0" err="1">
                <a:solidFill>
                  <a:schemeClr val="bg1"/>
                </a:solidFill>
                <a:effectLst/>
                <a:latin typeface="Roboto" panose="02000000000000000000" pitchFamily="2" charset="0"/>
              </a:rPr>
              <a:t>địa</a:t>
            </a:r>
            <a:r>
              <a:rPr lang="en-US" sz="4400" b="1" i="0" dirty="0">
                <a:solidFill>
                  <a:schemeClr val="bg1"/>
                </a:solidFill>
                <a:effectLst/>
                <a:latin typeface="Roboto" panose="02000000000000000000" pitchFamily="2" charset="0"/>
              </a:rPr>
              <a:t> </a:t>
            </a:r>
            <a:r>
              <a:rPr lang="en-US" sz="4400" b="1" i="0" dirty="0" err="1">
                <a:solidFill>
                  <a:schemeClr val="bg1"/>
                </a:solidFill>
                <a:effectLst/>
                <a:latin typeface="Roboto" panose="02000000000000000000" pitchFamily="2" charset="0"/>
              </a:rPr>
              <a:t>cầu</a:t>
            </a:r>
            <a:r>
              <a:rPr lang="en-US" sz="4400" b="1" i="0" dirty="0">
                <a:solidFill>
                  <a:schemeClr val="bg1"/>
                </a:solidFill>
                <a:effectLst/>
                <a:latin typeface="Roboto" panose="02000000000000000000" pitchFamily="2" charset="0"/>
              </a:rPr>
              <a:t> </a:t>
            </a:r>
            <a:r>
              <a:rPr lang="en-US" sz="4400" b="1" i="0" dirty="0" err="1">
                <a:solidFill>
                  <a:schemeClr val="bg1"/>
                </a:solidFill>
                <a:effectLst/>
                <a:latin typeface="Roboto" panose="02000000000000000000" pitchFamily="2" charset="0"/>
              </a:rPr>
              <a:t>hãy</a:t>
            </a:r>
            <a:r>
              <a:rPr lang="en-US" sz="4400" b="1" i="0" dirty="0">
                <a:solidFill>
                  <a:schemeClr val="bg1"/>
                </a:solidFill>
                <a:effectLst/>
                <a:latin typeface="Roboto" panose="02000000000000000000" pitchFamily="2" charset="0"/>
              </a:rPr>
              <a:t> </a:t>
            </a:r>
            <a:r>
              <a:rPr lang="en-US" sz="4400" b="1" i="0" dirty="0" err="1">
                <a:solidFill>
                  <a:schemeClr val="bg1"/>
                </a:solidFill>
                <a:effectLst/>
                <a:latin typeface="Roboto" panose="02000000000000000000" pitchFamily="2" charset="0"/>
              </a:rPr>
              <a:t>hân</a:t>
            </a:r>
            <a:r>
              <a:rPr lang="en-US" sz="4400" b="1" i="0" dirty="0">
                <a:solidFill>
                  <a:schemeClr val="bg1"/>
                </a:solidFill>
                <a:effectLst/>
                <a:latin typeface="Roboto" panose="02000000000000000000" pitchFamily="2" charset="0"/>
              </a:rPr>
              <a:t> </a:t>
            </a:r>
            <a:r>
              <a:rPr lang="en-US" sz="4400" b="1" i="0" dirty="0" err="1">
                <a:solidFill>
                  <a:schemeClr val="bg1"/>
                </a:solidFill>
                <a:effectLst/>
                <a:latin typeface="Roboto" panose="02000000000000000000" pitchFamily="2" charset="0"/>
              </a:rPr>
              <a:t>hoan</a:t>
            </a:r>
            <a:r>
              <a:rPr lang="en-US" sz="4400" b="1" i="0" dirty="0">
                <a:solidFill>
                  <a:schemeClr val="bg1"/>
                </a:solidFill>
                <a:effectLst/>
                <a:latin typeface="Roboto" panose="02000000000000000000" pitchFamily="2" charset="0"/>
              </a:rPr>
              <a:t> (c. 11a).</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125036" cy="646331"/>
          </a:xfrm>
          <a:prstGeom prst="rect">
            <a:avLst/>
          </a:prstGeom>
          <a:noFill/>
        </p:spPr>
        <p:txBody>
          <a:bodyPr wrap="square">
            <a:spAutoFit/>
          </a:bodyPr>
          <a:lstStyle/>
          <a:p>
            <a:pPr algn="ctr"/>
            <a:r>
              <a:rPr lang="en-US" sz="3600" b="0" i="0" dirty="0">
                <a:solidFill>
                  <a:schemeClr val="bg1"/>
                </a:solidFill>
                <a:effectLst/>
                <a:latin typeface="Roboto" panose="02000000000000000000" pitchFamily="2" charset="0"/>
              </a:rPr>
              <a:t>Tv 95, 1-2. 11-12. 13</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326419" y="0"/>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 </a:t>
            </a:r>
            <a:r>
              <a:rPr lang="en-US" sz="4400" b="0" i="0" dirty="0">
                <a:solidFill>
                  <a:schemeClr val="bg1"/>
                </a:solidFill>
                <a:effectLst/>
                <a:latin typeface="Roboto" panose="02000000000000000000" pitchFamily="2" charset="0"/>
              </a:rPr>
              <a:t>Dt 1, 2</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85720" y="630842"/>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b="0" i="0" dirty="0">
                <a:solidFill>
                  <a:srgbClr val="333333"/>
                </a:solidFill>
                <a:effectLst/>
                <a:latin typeface="Arial" panose="020B0604020202020204" pitchFamily="34" charset="0"/>
              </a:rPr>
              <a:t> </a:t>
            </a:r>
            <a:r>
              <a:rPr lang="en-US" sz="4400" i="0" dirty="0">
                <a:solidFill>
                  <a:schemeClr val="bg1"/>
                </a:solidFill>
                <a:effectLst/>
                <a:latin typeface="Roboto" panose="02000000000000000000" pitchFamily="2" charset="0"/>
              </a:rPr>
              <a:t>– </a:t>
            </a:r>
            <a:r>
              <a:rPr lang="en-US" sz="4400" i="0" dirty="0" err="1">
                <a:solidFill>
                  <a:schemeClr val="bg1"/>
                </a:solidFill>
                <a:effectLst/>
                <a:latin typeface="Roboto" panose="02000000000000000000" pitchFamily="2" charset="0"/>
              </a:rPr>
              <a:t>Ngày</a:t>
            </a:r>
            <a:r>
              <a:rPr lang="en-US" sz="4400" i="0" dirty="0">
                <a:solidFill>
                  <a:schemeClr val="bg1"/>
                </a:solidFill>
                <a:effectLst/>
                <a:latin typeface="Roboto" panose="02000000000000000000" pitchFamily="2" charset="0"/>
              </a:rPr>
              <a:t> </a:t>
            </a:r>
            <a:r>
              <a:rPr lang="en-US" sz="4400" i="0" dirty="0" err="1">
                <a:solidFill>
                  <a:schemeClr val="bg1"/>
                </a:solidFill>
                <a:effectLst/>
                <a:latin typeface="Roboto" panose="02000000000000000000" pitchFamily="2" charset="0"/>
              </a:rPr>
              <a:t>thánh</a:t>
            </a:r>
            <a:r>
              <a:rPr lang="en-US" sz="4400" i="0" dirty="0">
                <a:solidFill>
                  <a:schemeClr val="bg1"/>
                </a:solidFill>
                <a:effectLst/>
                <a:latin typeface="Roboto" panose="02000000000000000000" pitchFamily="2" charset="0"/>
              </a:rPr>
              <a:t> </a:t>
            </a:r>
            <a:r>
              <a:rPr lang="en-US" sz="4400" i="0" dirty="0" err="1">
                <a:solidFill>
                  <a:schemeClr val="bg1"/>
                </a:solidFill>
                <a:effectLst/>
                <a:latin typeface="Roboto" panose="02000000000000000000" pitchFamily="2" charset="0"/>
              </a:rPr>
              <a:t>đã</a:t>
            </a:r>
            <a:r>
              <a:rPr lang="en-US" sz="4400" i="0" dirty="0">
                <a:solidFill>
                  <a:schemeClr val="bg1"/>
                </a:solidFill>
                <a:effectLst/>
                <a:latin typeface="Roboto" panose="02000000000000000000" pitchFamily="2" charset="0"/>
              </a:rPr>
              <a:t> </a:t>
            </a:r>
            <a:r>
              <a:rPr lang="en-US" sz="4400" i="0" dirty="0" err="1">
                <a:solidFill>
                  <a:schemeClr val="bg1"/>
                </a:solidFill>
                <a:effectLst/>
                <a:latin typeface="Roboto" panose="02000000000000000000" pitchFamily="2" charset="0"/>
              </a:rPr>
              <a:t>dọi</a:t>
            </a:r>
            <a:r>
              <a:rPr lang="en-US" sz="4400" i="0" dirty="0">
                <a:solidFill>
                  <a:schemeClr val="bg1"/>
                </a:solidFill>
                <a:effectLst/>
                <a:latin typeface="Roboto" panose="02000000000000000000" pitchFamily="2" charset="0"/>
              </a:rPr>
              <a:t> </a:t>
            </a:r>
            <a:r>
              <a:rPr lang="en-US" sz="4400" i="0" dirty="0" err="1">
                <a:solidFill>
                  <a:schemeClr val="bg1"/>
                </a:solidFill>
                <a:effectLst/>
                <a:latin typeface="Roboto" panose="02000000000000000000" pitchFamily="2" charset="0"/>
              </a:rPr>
              <a:t>ánh</a:t>
            </a:r>
            <a:r>
              <a:rPr lang="en-US" sz="4400" i="0" dirty="0">
                <a:solidFill>
                  <a:schemeClr val="bg1"/>
                </a:solidFill>
                <a:effectLst/>
                <a:latin typeface="Roboto" panose="02000000000000000000" pitchFamily="2" charset="0"/>
              </a:rPr>
              <a:t> </a:t>
            </a:r>
            <a:r>
              <a:rPr lang="en-US" sz="4400" i="0" dirty="0" err="1">
                <a:solidFill>
                  <a:schemeClr val="bg1"/>
                </a:solidFill>
                <a:effectLst/>
                <a:latin typeface="Roboto" panose="02000000000000000000" pitchFamily="2" charset="0"/>
              </a:rPr>
              <a:t>sáng</a:t>
            </a:r>
            <a:r>
              <a:rPr lang="en-US" sz="4400" i="0" dirty="0">
                <a:solidFill>
                  <a:schemeClr val="bg1"/>
                </a:solidFill>
                <a:effectLst/>
                <a:latin typeface="Roboto" panose="02000000000000000000" pitchFamily="2" charset="0"/>
              </a:rPr>
              <a:t> </a:t>
            </a:r>
            <a:r>
              <a:rPr lang="en-US" sz="4400" i="0" dirty="0" err="1">
                <a:solidFill>
                  <a:schemeClr val="bg1"/>
                </a:solidFill>
                <a:effectLst/>
                <a:latin typeface="Roboto" panose="02000000000000000000" pitchFamily="2" charset="0"/>
              </a:rPr>
              <a:t>trên</a:t>
            </a:r>
            <a:r>
              <a:rPr lang="en-US" sz="4400" i="0" dirty="0">
                <a:solidFill>
                  <a:schemeClr val="bg1"/>
                </a:solidFill>
                <a:effectLst/>
                <a:latin typeface="Roboto" panose="02000000000000000000" pitchFamily="2" charset="0"/>
              </a:rPr>
              <a:t> </a:t>
            </a:r>
            <a:r>
              <a:rPr lang="en-US" sz="4400" i="0" dirty="0" err="1">
                <a:solidFill>
                  <a:schemeClr val="bg1"/>
                </a:solidFill>
                <a:effectLst/>
                <a:latin typeface="Roboto" panose="02000000000000000000" pitchFamily="2" charset="0"/>
              </a:rPr>
              <a:t>chúng</a:t>
            </a:r>
            <a:r>
              <a:rPr lang="en-US" sz="4400" i="0" dirty="0">
                <a:solidFill>
                  <a:schemeClr val="bg1"/>
                </a:solidFill>
                <a:effectLst/>
                <a:latin typeface="Roboto" panose="02000000000000000000" pitchFamily="2" charset="0"/>
              </a:rPr>
              <a:t> ta. </a:t>
            </a:r>
            <a:r>
              <a:rPr lang="en-US" sz="4400" i="0" dirty="0" err="1">
                <a:solidFill>
                  <a:schemeClr val="bg1"/>
                </a:solidFill>
                <a:effectLst/>
                <a:latin typeface="Roboto" panose="02000000000000000000" pitchFamily="2" charset="0"/>
              </a:rPr>
              <a:t>Hỡi</a:t>
            </a:r>
            <a:r>
              <a:rPr lang="en-US" sz="4400" i="0" dirty="0">
                <a:solidFill>
                  <a:schemeClr val="bg1"/>
                </a:solidFill>
                <a:effectLst/>
                <a:latin typeface="Roboto" panose="02000000000000000000" pitchFamily="2" charset="0"/>
              </a:rPr>
              <a:t> </a:t>
            </a:r>
            <a:r>
              <a:rPr lang="en-US" sz="4400" i="0" dirty="0" err="1">
                <a:solidFill>
                  <a:schemeClr val="bg1"/>
                </a:solidFill>
                <a:effectLst/>
                <a:latin typeface="Roboto" panose="02000000000000000000" pitchFamily="2" charset="0"/>
              </a:rPr>
              <a:t>các</a:t>
            </a:r>
            <a:r>
              <a:rPr lang="en-US" sz="4400" i="0" dirty="0">
                <a:solidFill>
                  <a:schemeClr val="bg1"/>
                </a:solidFill>
                <a:effectLst/>
                <a:latin typeface="Roboto" panose="02000000000000000000" pitchFamily="2" charset="0"/>
              </a:rPr>
              <a:t> </a:t>
            </a:r>
            <a:r>
              <a:rPr lang="en-US" sz="4400" i="0" dirty="0" err="1">
                <a:solidFill>
                  <a:schemeClr val="bg1"/>
                </a:solidFill>
                <a:effectLst/>
                <a:latin typeface="Roboto" panose="02000000000000000000" pitchFamily="2" charset="0"/>
              </a:rPr>
              <a:t>dân</a:t>
            </a:r>
            <a:r>
              <a:rPr lang="en-US" sz="4400" i="0" dirty="0">
                <a:solidFill>
                  <a:schemeClr val="bg1"/>
                </a:solidFill>
                <a:effectLst/>
                <a:latin typeface="Roboto" panose="02000000000000000000" pitchFamily="2" charset="0"/>
              </a:rPr>
              <a:t>, </a:t>
            </a:r>
            <a:r>
              <a:rPr lang="en-US" sz="4400" i="0" dirty="0" err="1">
                <a:solidFill>
                  <a:schemeClr val="bg1"/>
                </a:solidFill>
                <a:effectLst/>
                <a:latin typeface="Roboto" panose="02000000000000000000" pitchFamily="2" charset="0"/>
              </a:rPr>
              <a:t>hãy</a:t>
            </a:r>
            <a:r>
              <a:rPr lang="en-US" sz="4400" i="0" dirty="0">
                <a:solidFill>
                  <a:schemeClr val="bg1"/>
                </a:solidFill>
                <a:effectLst/>
                <a:latin typeface="Roboto" panose="02000000000000000000" pitchFamily="2" charset="0"/>
              </a:rPr>
              <a:t> </a:t>
            </a:r>
            <a:r>
              <a:rPr lang="en-US" sz="4400" i="0" dirty="0" err="1">
                <a:solidFill>
                  <a:schemeClr val="bg1"/>
                </a:solidFill>
                <a:effectLst/>
                <a:latin typeface="Roboto" panose="02000000000000000000" pitchFamily="2" charset="0"/>
              </a:rPr>
              <a:t>tới</a:t>
            </a:r>
            <a:r>
              <a:rPr lang="en-US" sz="4400" i="0" dirty="0">
                <a:solidFill>
                  <a:schemeClr val="bg1"/>
                </a:solidFill>
                <a:effectLst/>
                <a:latin typeface="Roboto" panose="02000000000000000000" pitchFamily="2" charset="0"/>
              </a:rPr>
              <a:t> </a:t>
            </a:r>
            <a:r>
              <a:rPr lang="en-US" sz="4400" i="0" dirty="0" err="1">
                <a:solidFill>
                  <a:schemeClr val="bg1"/>
                </a:solidFill>
                <a:effectLst/>
                <a:latin typeface="Roboto" panose="02000000000000000000" pitchFamily="2" charset="0"/>
              </a:rPr>
              <a:t>thờ</a:t>
            </a:r>
            <a:r>
              <a:rPr lang="en-US" sz="4400" i="0" dirty="0">
                <a:solidFill>
                  <a:schemeClr val="bg1"/>
                </a:solidFill>
                <a:effectLst/>
                <a:latin typeface="Roboto" panose="02000000000000000000" pitchFamily="2" charset="0"/>
              </a:rPr>
              <a:t> </a:t>
            </a:r>
            <a:r>
              <a:rPr lang="en-US" sz="4400" i="0" dirty="0" err="1">
                <a:solidFill>
                  <a:schemeClr val="bg1"/>
                </a:solidFill>
                <a:effectLst/>
                <a:latin typeface="Roboto" panose="02000000000000000000" pitchFamily="2" charset="0"/>
              </a:rPr>
              <a:t>lạy</a:t>
            </a:r>
            <a:r>
              <a:rPr lang="en-US" sz="4400" i="0" dirty="0">
                <a:solidFill>
                  <a:schemeClr val="bg1"/>
                </a:solidFill>
                <a:effectLst/>
                <a:latin typeface="Roboto" panose="02000000000000000000" pitchFamily="2" charset="0"/>
              </a:rPr>
              <a:t> </a:t>
            </a:r>
            <a:r>
              <a:rPr lang="en-US" sz="4400" i="0" dirty="0" err="1">
                <a:solidFill>
                  <a:schemeClr val="bg1"/>
                </a:solidFill>
                <a:effectLst/>
                <a:latin typeface="Roboto" panose="02000000000000000000" pitchFamily="2" charset="0"/>
              </a:rPr>
              <a:t>Chúa</a:t>
            </a:r>
            <a:r>
              <a:rPr lang="en-US" sz="4400" i="0" dirty="0">
                <a:solidFill>
                  <a:schemeClr val="bg1"/>
                </a:solidFill>
                <a:effectLst/>
                <a:latin typeface="Roboto" panose="02000000000000000000" pitchFamily="2" charset="0"/>
              </a:rPr>
              <a:t>, </a:t>
            </a:r>
            <a:r>
              <a:rPr lang="en-US" sz="4400" i="0" dirty="0" err="1">
                <a:solidFill>
                  <a:schemeClr val="bg1"/>
                </a:solidFill>
                <a:effectLst/>
                <a:latin typeface="Roboto" panose="02000000000000000000" pitchFamily="2" charset="0"/>
              </a:rPr>
              <a:t>vì</a:t>
            </a:r>
            <a:r>
              <a:rPr lang="en-US" sz="4400" i="0" dirty="0">
                <a:solidFill>
                  <a:schemeClr val="bg1"/>
                </a:solidFill>
                <a:effectLst/>
                <a:latin typeface="Roboto" panose="02000000000000000000" pitchFamily="2" charset="0"/>
              </a:rPr>
              <a:t> </a:t>
            </a:r>
            <a:r>
              <a:rPr lang="en-US" sz="4400" i="0" dirty="0" err="1">
                <a:solidFill>
                  <a:schemeClr val="bg1"/>
                </a:solidFill>
                <a:effectLst/>
                <a:latin typeface="Roboto" panose="02000000000000000000" pitchFamily="2" charset="0"/>
              </a:rPr>
              <a:t>hôm</a:t>
            </a:r>
            <a:r>
              <a:rPr lang="en-US" sz="4400" i="0" dirty="0">
                <a:solidFill>
                  <a:schemeClr val="bg1"/>
                </a:solidFill>
                <a:effectLst/>
                <a:latin typeface="Roboto" panose="02000000000000000000" pitchFamily="2" charset="0"/>
              </a:rPr>
              <a:t> nay </a:t>
            </a:r>
            <a:r>
              <a:rPr lang="en-US" sz="4400" i="0" dirty="0" err="1">
                <a:solidFill>
                  <a:schemeClr val="bg1"/>
                </a:solidFill>
                <a:effectLst/>
                <a:latin typeface="Roboto" panose="02000000000000000000" pitchFamily="2" charset="0"/>
              </a:rPr>
              <a:t>ánh</a:t>
            </a:r>
            <a:r>
              <a:rPr lang="en-US" sz="4400" i="0" dirty="0">
                <a:solidFill>
                  <a:schemeClr val="bg1"/>
                </a:solidFill>
                <a:effectLst/>
                <a:latin typeface="Roboto" panose="02000000000000000000" pitchFamily="2" charset="0"/>
              </a:rPr>
              <a:t> </a:t>
            </a:r>
            <a:r>
              <a:rPr lang="en-US" sz="4400" i="0" dirty="0" err="1">
                <a:solidFill>
                  <a:schemeClr val="bg1"/>
                </a:solidFill>
                <a:effectLst/>
                <a:latin typeface="Roboto" panose="02000000000000000000" pitchFamily="2" charset="0"/>
              </a:rPr>
              <a:t>sáng</a:t>
            </a:r>
            <a:r>
              <a:rPr lang="en-US" sz="4400" i="0" dirty="0">
                <a:solidFill>
                  <a:schemeClr val="bg1"/>
                </a:solidFill>
                <a:effectLst/>
                <a:latin typeface="Roboto" panose="02000000000000000000" pitchFamily="2" charset="0"/>
              </a:rPr>
              <a:t> </a:t>
            </a:r>
            <a:r>
              <a:rPr lang="en-US" sz="4400" i="0" dirty="0" err="1">
                <a:solidFill>
                  <a:schemeClr val="bg1"/>
                </a:solidFill>
                <a:effectLst/>
                <a:latin typeface="Roboto" panose="02000000000000000000" pitchFamily="2" charset="0"/>
              </a:rPr>
              <a:t>chan</a:t>
            </a:r>
            <a:r>
              <a:rPr lang="en-US" sz="4400" i="0" dirty="0">
                <a:solidFill>
                  <a:schemeClr val="bg1"/>
                </a:solidFill>
                <a:effectLst/>
                <a:latin typeface="Roboto" panose="02000000000000000000" pitchFamily="2" charset="0"/>
              </a:rPr>
              <a:t> </a:t>
            </a:r>
            <a:r>
              <a:rPr lang="en-US" sz="4400" i="0" dirty="0" err="1">
                <a:solidFill>
                  <a:schemeClr val="bg1"/>
                </a:solidFill>
                <a:effectLst/>
                <a:latin typeface="Roboto" panose="02000000000000000000" pitchFamily="2" charset="0"/>
              </a:rPr>
              <a:t>hoà</a:t>
            </a:r>
            <a:r>
              <a:rPr lang="en-US" sz="4400" i="0" dirty="0">
                <a:solidFill>
                  <a:schemeClr val="bg1"/>
                </a:solidFill>
                <a:effectLst/>
                <a:latin typeface="Roboto" panose="02000000000000000000" pitchFamily="2" charset="0"/>
              </a:rPr>
              <a:t> </a:t>
            </a:r>
            <a:r>
              <a:rPr lang="en-US" sz="4400" i="0" dirty="0" err="1">
                <a:solidFill>
                  <a:schemeClr val="bg1"/>
                </a:solidFill>
                <a:effectLst/>
                <a:latin typeface="Roboto" panose="02000000000000000000" pitchFamily="2" charset="0"/>
              </a:rPr>
              <a:t>đã</a:t>
            </a:r>
            <a:r>
              <a:rPr lang="en-US" sz="4400" i="0" dirty="0">
                <a:solidFill>
                  <a:schemeClr val="bg1"/>
                </a:solidFill>
                <a:effectLst/>
                <a:latin typeface="Roboto" panose="02000000000000000000" pitchFamily="2" charset="0"/>
              </a:rPr>
              <a:t> </a:t>
            </a:r>
            <a:r>
              <a:rPr lang="en-US" sz="4400" i="0" dirty="0" err="1">
                <a:solidFill>
                  <a:schemeClr val="bg1"/>
                </a:solidFill>
                <a:effectLst/>
                <a:latin typeface="Roboto" panose="02000000000000000000" pitchFamily="2" charset="0"/>
              </a:rPr>
              <a:t>toả</a:t>
            </a:r>
            <a:r>
              <a:rPr lang="en-US" sz="4400" i="0" dirty="0">
                <a:solidFill>
                  <a:schemeClr val="bg1"/>
                </a:solidFill>
                <a:effectLst/>
                <a:latin typeface="Roboto" panose="02000000000000000000" pitchFamily="2" charset="0"/>
              </a:rPr>
              <a:t> </a:t>
            </a:r>
            <a:r>
              <a:rPr lang="en-US" sz="4400" i="0" dirty="0" err="1">
                <a:solidFill>
                  <a:schemeClr val="bg1"/>
                </a:solidFill>
                <a:effectLst/>
                <a:latin typeface="Roboto" panose="02000000000000000000" pitchFamily="2" charset="0"/>
              </a:rPr>
              <a:t>xuống</a:t>
            </a:r>
            <a:r>
              <a:rPr lang="en-US" sz="4400" i="0" dirty="0">
                <a:solidFill>
                  <a:schemeClr val="bg1"/>
                </a:solidFill>
                <a:effectLst/>
                <a:latin typeface="Roboto" panose="02000000000000000000" pitchFamily="2" charset="0"/>
              </a:rPr>
              <a:t> </a:t>
            </a:r>
            <a:r>
              <a:rPr lang="en-US" sz="4400" i="0" dirty="0" err="1">
                <a:solidFill>
                  <a:schemeClr val="bg1"/>
                </a:solidFill>
                <a:effectLst/>
                <a:latin typeface="Roboto" panose="02000000000000000000" pitchFamily="2" charset="0"/>
              </a:rPr>
              <a:t>trên</a:t>
            </a:r>
            <a:r>
              <a:rPr lang="en-US" sz="4400" i="0" dirty="0">
                <a:solidFill>
                  <a:schemeClr val="bg1"/>
                </a:solidFill>
                <a:effectLst/>
                <a:latin typeface="Roboto" panose="02000000000000000000" pitchFamily="2" charset="0"/>
              </a:rPr>
              <a:t> </a:t>
            </a:r>
            <a:r>
              <a:rPr lang="en-US" sz="4400" i="0" dirty="0" err="1">
                <a:solidFill>
                  <a:schemeClr val="bg1"/>
                </a:solidFill>
                <a:effectLst/>
                <a:latin typeface="Roboto" panose="02000000000000000000" pitchFamily="2" charset="0"/>
              </a:rPr>
              <a:t>địa</a:t>
            </a:r>
            <a:r>
              <a:rPr lang="en-US" sz="4400" i="0" dirty="0">
                <a:solidFill>
                  <a:schemeClr val="bg1"/>
                </a:solidFill>
                <a:effectLst/>
                <a:latin typeface="Roboto" panose="02000000000000000000" pitchFamily="2" charset="0"/>
              </a:rPr>
              <a:t> </a:t>
            </a:r>
            <a:r>
              <a:rPr lang="en-US" sz="4400" i="0" dirty="0" err="1">
                <a:solidFill>
                  <a:schemeClr val="bg1"/>
                </a:solidFill>
                <a:effectLst/>
                <a:latin typeface="Roboto" panose="02000000000000000000" pitchFamily="2" charset="0"/>
              </a:rPr>
              <a:t>cầu</a:t>
            </a:r>
            <a:r>
              <a:rPr lang="en-US" sz="4400" i="0" dirty="0">
                <a:solidFill>
                  <a:schemeClr val="bg1"/>
                </a:solidFill>
                <a:effectLst/>
                <a:latin typeface="Roboto" panose="02000000000000000000" pitchFamily="2"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8B0919-C111-46EC-8BD9-87D9ACF302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1" name="TextBox 10">
            <a:extLst>
              <a:ext uri="{FF2B5EF4-FFF2-40B4-BE49-F238E27FC236}">
                <a16:creationId xmlns:a16="http://schemas.microsoft.com/office/drawing/2014/main" id="{FB0B30F0-DCDC-4F4B-880A-4FE36E384F13}"/>
              </a:ext>
            </a:extLst>
          </p:cNvPr>
          <p:cNvSpPr txBox="1"/>
          <p:nvPr/>
        </p:nvSpPr>
        <p:spPr>
          <a:xfrm>
            <a:off x="2818726" y="2980157"/>
            <a:ext cx="5394690" cy="646331"/>
          </a:xfrm>
          <a:prstGeom prst="rect">
            <a:avLst/>
          </a:prstGeom>
          <a:noFill/>
        </p:spPr>
        <p:txBody>
          <a:bodyPr wrap="square">
            <a:spAutoFit/>
          </a:bodyPr>
          <a:lstStyle/>
          <a:p>
            <a:pPr algn="ctr"/>
            <a:r>
              <a:rPr lang="nb-NO" sz="3600" b="1" i="0" dirty="0">
                <a:solidFill>
                  <a:srgbClr val="FFFF00"/>
                </a:solidFill>
                <a:effectLst/>
                <a:latin typeface="Roboto" panose="02000000000000000000" pitchFamily="2" charset="0"/>
              </a:rPr>
              <a:t>Phúc Âm: Ga 1, 1-18</a:t>
            </a:r>
            <a:endParaRPr lang="en-US" sz="3600" b="1" dirty="0">
              <a:solidFill>
                <a:srgbClr val="FFFF00"/>
              </a:solidFill>
            </a:endParaRPr>
          </a:p>
        </p:txBody>
      </p:sp>
      <p:pic>
        <p:nvPicPr>
          <p:cNvPr id="12" name="Picture 11">
            <a:extLst>
              <a:ext uri="{FF2B5EF4-FFF2-40B4-BE49-F238E27FC236}">
                <a16:creationId xmlns:a16="http://schemas.microsoft.com/office/drawing/2014/main" id="{E819092B-3084-4437-8CCE-E30631294A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968" y="157626"/>
            <a:ext cx="1105509" cy="1105509"/>
          </a:xfrm>
          <a:prstGeom prst="rect">
            <a:avLst/>
          </a:prstGeom>
        </p:spPr>
      </p:pic>
    </p:spTree>
    <p:extLst>
      <p:ext uri="{BB962C8B-B14F-4D97-AF65-F5344CB8AC3E}">
        <p14:creationId xmlns:p14="http://schemas.microsoft.com/office/powerpoint/2010/main" val="4200046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75129" y="1229844"/>
            <a:ext cx="8731305" cy="2123658"/>
          </a:xfrm>
          <a:prstGeom prst="rect">
            <a:avLst/>
          </a:prstGeom>
          <a:noFill/>
        </p:spPr>
        <p:txBody>
          <a:bodyPr wrap="square">
            <a:spAutoFit/>
          </a:bodyPr>
          <a:lstStyle/>
          <a:p>
            <a:pPr algn="just"/>
            <a:r>
              <a:rPr lang="vi-VN" sz="4400" b="1" i="0" dirty="0">
                <a:solidFill>
                  <a:schemeClr val="bg1"/>
                </a:solidFill>
                <a:effectLst/>
                <a:latin typeface="Roboto" panose="02000000000000000000" pitchFamily="2" charset="0"/>
              </a:rPr>
              <a:t>Thiên Chúa đã sai Con Một Ngài đến trong thế gian, để nhờ Người mà chúng ta được sống.</a:t>
            </a:r>
            <a:endParaRPr lang="en-US" sz="44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788</TotalTime>
  <Words>204</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Albany</vt:lpstr>
      <vt:lpstr>Arial</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59</cp:revision>
  <dcterms:created xsi:type="dcterms:W3CDTF">2018-11-13T15:52:26Z</dcterms:created>
  <dcterms:modified xsi:type="dcterms:W3CDTF">2025-12-21T04:01:51Z</dcterms:modified>
</cp:coreProperties>
</file>