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9" r:id="rId7"/>
    <p:sldId id="278" r:id="rId8"/>
    <p:sldId id="282" r:id="rId9"/>
    <p:sldId id="283" r:id="rId10"/>
    <p:sldId id="30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1FB880-D0F3-421C-A915-1808B9511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920" y="-1"/>
            <a:ext cx="9304007" cy="51435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4C8D51-7545-4C4E-B047-CD1847A6F745}"/>
              </a:ext>
            </a:extLst>
          </p:cNvPr>
          <p:cNvSpPr txBox="1"/>
          <p:nvPr/>
        </p:nvSpPr>
        <p:spPr>
          <a:xfrm>
            <a:off x="3360892" y="3740808"/>
            <a:ext cx="5046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SAU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1FB880-D0F3-421C-A915-1808B9511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920" y="-1"/>
            <a:ext cx="9304007" cy="51435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4C8D51-7545-4C4E-B047-CD1847A6F745}"/>
              </a:ext>
            </a:extLst>
          </p:cNvPr>
          <p:cNvSpPr txBox="1"/>
          <p:nvPr/>
        </p:nvSpPr>
        <p:spPr>
          <a:xfrm>
            <a:off x="3360892" y="3740808"/>
            <a:ext cx="5046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SAU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350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 đang lần bước giữa tối tăm đã thấy một ánh sáng huy hoàng; đám người sống trong vùng bóng tối, nay được ánh sáng bừng lên chiếu rọi.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7" y="706349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“Nếu chúng ta thương yêu nhau, thì Thiên Chúa ở trong chúng ta”.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4, 11-18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37841" y="2830007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Gioan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808" y="3556228"/>
            <a:ext cx="3344551" cy="180368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khắp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mặt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thờ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(x. c. 11).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71, 2. 10. 12-13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Thiên Chúa đã sai tôi đi rao giảng tin mừng cho hạng nghèo khó, báo tin cho tù nhân được phóng thích. –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1FB880-D0F3-421C-A915-1808B9511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920" y="-1"/>
            <a:ext cx="9304007" cy="51435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4C8D51-7545-4C4E-B047-CD1847A6F745}"/>
              </a:ext>
            </a:extLst>
          </p:cNvPr>
          <p:cNvSpPr txBox="1"/>
          <p:nvPr/>
        </p:nvSpPr>
        <p:spPr>
          <a:xfrm>
            <a:off x="3733125" y="3716532"/>
            <a:ext cx="504673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Mc 6, 45-52</a:t>
            </a:r>
            <a:endParaRPr lang="en-US" sz="3200" b="1" i="0" dirty="0">
              <a:solidFill>
                <a:srgbClr val="FFFF00"/>
              </a:solidFill>
              <a:effectLst/>
              <a:latin typeface="Helvetica Neue"/>
            </a:endParaRPr>
          </a:p>
          <a:p>
            <a:br>
              <a:rPr lang="en-US" sz="3200" b="1" dirty="0">
                <a:solidFill>
                  <a:srgbClr val="FFFF00"/>
                </a:solidFill>
              </a:rPr>
            </a:b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53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42847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Ngôi Lời là sự sống vẫn hướng về Chúa Cha, nay đã xuất hiện cho chúng ta được thấy.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178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60</cp:revision>
  <dcterms:created xsi:type="dcterms:W3CDTF">2018-11-13T15:52:26Z</dcterms:created>
  <dcterms:modified xsi:type="dcterms:W3CDTF">2025-12-29T08:43:04Z</dcterms:modified>
</cp:coreProperties>
</file>