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1" r:id="rId7"/>
    <p:sldId id="278" r:id="rId8"/>
    <p:sldId id="282" r:id="rId9"/>
    <p:sldId id="283" r:id="rId10"/>
    <p:sldId id="29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8D33D9-5863-4E0B-8F2C-B8013B1F2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47CB95-AD5B-4BD6-9902-0828636A22D7}"/>
              </a:ext>
            </a:extLst>
          </p:cNvPr>
          <p:cNvSpPr txBox="1"/>
          <p:nvPr/>
        </p:nvSpPr>
        <p:spPr>
          <a:xfrm>
            <a:off x="2362874" y="3280983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06A8D3-44F7-4231-8449-F958C281B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3" y="24663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8D33D9-5863-4E0B-8F2C-B8013B1F2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47CB95-AD5B-4BD6-9902-0828636A22D7}"/>
              </a:ext>
            </a:extLst>
          </p:cNvPr>
          <p:cNvSpPr txBox="1"/>
          <p:nvPr/>
        </p:nvSpPr>
        <p:spPr>
          <a:xfrm>
            <a:off x="2362874" y="3280983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06A8D3-44F7-4231-8449-F958C281B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3" y="24663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1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 sẽ đến, Người không trì hoãn, Người sẽ đưa ra ánh sáng những gì ẩn khuất trong tối tăm, và tỏ mình cho muôn dân được thấy.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“Thiên Chúa toàn năng ban sức mạnh cho người mệt mỏi”.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Is 40, 25-31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82874" y="2128288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238" y="2686023"/>
            <a:ext cx="4556869" cy="245747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53167" y="2187029"/>
            <a:ext cx="8063344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Hồn tôi ơi, hãy chúc tụng Chúa.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Tv 103: 1-2, 3-4, 8,10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Lc 3, 4. 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286296"/>
            <a:ext cx="8534400" cy="3099587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– Chúa chúng ta sẽ đến trong quyền lực, và sẽ làm cho mắt các tôi tớ Người được sáng.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8D33D9-5863-4E0B-8F2C-B8013B1F2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47CB95-AD5B-4BD6-9902-0828636A22D7}"/>
              </a:ext>
            </a:extLst>
          </p:cNvPr>
          <p:cNvSpPr txBox="1"/>
          <p:nvPr/>
        </p:nvSpPr>
        <p:spPr>
          <a:xfrm>
            <a:off x="3374379" y="3224339"/>
            <a:ext cx="44344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FF00"/>
                </a:solidFill>
              </a:rPr>
              <a:t>Phúc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Âm</a:t>
            </a:r>
            <a:r>
              <a:rPr lang="en-US" sz="3200" b="1" dirty="0">
                <a:solidFill>
                  <a:srgbClr val="FFFF00"/>
                </a:solidFill>
              </a:rPr>
              <a:t>: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 Mt 11, 28-30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06A8D3-44F7-4231-8449-F958C281B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3" y="24663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920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23682" y="1294580"/>
            <a:ext cx="850473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Kìa Chúa sẽ quang lâm hùng dũng, và mở mắt cho các tôi tớ Người.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162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55</cp:revision>
  <dcterms:created xsi:type="dcterms:W3CDTF">2018-11-13T15:52:26Z</dcterms:created>
  <dcterms:modified xsi:type="dcterms:W3CDTF">2025-11-22T14:53:10Z</dcterms:modified>
</cp:coreProperties>
</file>