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3" r:id="rId7"/>
    <p:sldId id="278" r:id="rId8"/>
    <p:sldId id="282" r:id="rId9"/>
    <p:sldId id="283" r:id="rId10"/>
    <p:sldId id="30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047285" y="29639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047285" y="29639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52606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0211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rPr>
              <a:t>Toàn thể địa cầu, hãy ca mừng Chúa một bài ca mới, hãy ca mừng Chúa. Sáng láng và oai nghiêm toả trước thiên nhan Người, uy hùng và tráng lệ phủ trên ngai báu Người.</a:t>
            </a:r>
            <a:endParaRPr lang="en-US" sz="44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“Ta sẽ cho con của ngươi kế vị, và bảo đảm triều đại ngươi”.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Sm</a:t>
            </a:r>
            <a:r>
              <a:rPr lang="en-US" sz="4000" b="0" i="0" dirty="0">
                <a:solidFill>
                  <a:schemeClr val="bg1"/>
                </a:solidFill>
                <a:effectLst/>
                <a:latin typeface="Arial" panose="020B0604020202020204" pitchFamily="34" charset="0"/>
              </a:rPr>
              <a:t> 7, 4-17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047440"/>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698" y="2888858"/>
            <a:ext cx="4522029" cy="243868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Ðời đời Ta sẽ dành cho người lòng sủng ái.</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88, 4-5. 27-28. 29-30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1Sam 3,9</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857418"/>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xin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hãy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vì</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tôi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tớ</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đang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lắng</a:t>
            </a:r>
            <a:r>
              <a:rPr lang="en-US" sz="4400" i="0" dirty="0">
                <a:solidFill>
                  <a:schemeClr val="bg1"/>
                </a:solidFill>
                <a:effectLst/>
                <a:latin typeface="Arial" panose="020B0604020202020204" pitchFamily="34" charset="0"/>
              </a:rPr>
              <a:t> tai </a:t>
            </a:r>
            <a:r>
              <a:rPr lang="en-US" sz="4400" i="0" dirty="0" err="1">
                <a:solidFill>
                  <a:schemeClr val="bg1"/>
                </a:solidFill>
                <a:effectLst/>
                <a:latin typeface="Arial" panose="020B0604020202020204" pitchFamily="34" charset="0"/>
              </a:rPr>
              <a:t>nghe</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có</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ban </a:t>
            </a:r>
            <a:r>
              <a:rPr lang="en-US" sz="4400" i="0" dirty="0" err="1">
                <a:solidFill>
                  <a:schemeClr val="bg1"/>
                </a:solidFill>
                <a:effectLst/>
                <a:latin typeface="Arial" panose="020B0604020202020204" pitchFamily="34" charset="0"/>
              </a:rPr>
              <a:t>sự</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sống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354782" y="2883053"/>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4,1-20</a:t>
            </a:r>
            <a:endParaRPr lang="en-US" sz="32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649268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112889"/>
            <a:ext cx="8731305" cy="3477875"/>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Này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đầy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trung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thành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khôn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ngoan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đặt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coi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sóc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mình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để</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đúng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giờ</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phát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thóc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họ</a:t>
            </a:r>
            <a:r>
              <a:rPr lang="en-US" sz="4400" b="1" i="0" dirty="0">
                <a:solidFill>
                  <a:schemeClr val="bg1"/>
                </a:solidFill>
                <a:effectLst/>
                <a:latin typeface="Arial" panose="020B0604020202020204" pitchFamily="34" charset="0"/>
              </a:rPr>
              <a: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824</TotalTime>
  <Words>189</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63</cp:revision>
  <dcterms:created xsi:type="dcterms:W3CDTF">2018-11-13T15:52:26Z</dcterms:created>
  <dcterms:modified xsi:type="dcterms:W3CDTF">2026-01-12T22:51:51Z</dcterms:modified>
</cp:coreProperties>
</file>