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6" r:id="rId11"/>
    <p:sldId id="1046" r:id="rId12"/>
    <p:sldId id="346" r:id="rId13"/>
    <p:sldId id="445" r:id="rId14"/>
    <p:sldId id="1097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56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5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0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54F6EA-3B28-46BA-9EAB-17AFB7CA4043}"/>
              </a:ext>
            </a:extLst>
          </p:cNvPr>
          <p:cNvSpPr txBox="1"/>
          <p:nvPr/>
        </p:nvSpPr>
        <p:spPr>
          <a:xfrm>
            <a:off x="2187271" y="3562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65C0DB-229A-4FCD-BE1A-BF8B8E7E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HỨ TƯ - TUẦN XXIV THƯỜNG NIÊN - Lc 7, 31-35 - YouTube">
            <a:extLst>
              <a:ext uri="{FF2B5EF4-FFF2-40B4-BE49-F238E27FC236}">
                <a16:creationId xmlns:a16="http://schemas.microsoft.com/office/drawing/2014/main" id="{E94AB694-3FE5-4326-8559-45575FCBC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11" y="0"/>
            <a:ext cx="9184822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E789A3-6EA8-449E-AF6A-D4181D08F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86" y="205979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54F6EA-3B28-46BA-9EAB-17AFB7CA4043}"/>
              </a:ext>
            </a:extLst>
          </p:cNvPr>
          <p:cNvSpPr txBox="1"/>
          <p:nvPr/>
        </p:nvSpPr>
        <p:spPr>
          <a:xfrm>
            <a:off x="2187271" y="3562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65C0DB-229A-4FCD-BE1A-BF8B8E7E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HỨ TƯ - TUẦN XXIV THƯỜNG NIÊN - Lc 7, 31-35 - YouTube">
            <a:extLst>
              <a:ext uri="{FF2B5EF4-FFF2-40B4-BE49-F238E27FC236}">
                <a16:creationId xmlns:a16="http://schemas.microsoft.com/office/drawing/2014/main" id="{E94AB694-3FE5-4326-8559-45575FCBC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11" y="0"/>
            <a:ext cx="9184822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E789A3-6EA8-449E-AF6A-D4181D08F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86" y="205979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16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ban bình an cho những ai trông cậy vào Chúa, xin cho các tiên tri của Chúa được trung trực; xin nhậm lời cầu nguyện của tôi tớ Chúa, và của Is-ra-el dân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5125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37605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5343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Tm 3, 14-16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409950"/>
            <a:ext cx="3827994" cy="2159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44583" y="711760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“Thật lớn lao thay mầu nhiệm của tình thương”.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61919" y="1910030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Phaolô Tông đồ gửi Timôthêu.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Vĩ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cuộc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2a).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2190750" y="1123950"/>
            <a:ext cx="506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110, 1-2. 3-4. 5-6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Cha là Chúa trời đất, con xưng tụng Cha, vì Cha đã mạc khải những mầu nhiệm nước trời cho những kẻ bé mọn. –</a:t>
            </a:r>
            <a:r>
              <a:rPr lang="vi-VN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pic>
        <p:nvPicPr>
          <p:cNvPr id="1026" name="Picture 2" descr="THỨ TƯ - TUẦN XXIV THƯỜNG NIÊN - Lc 7, 31-35 - YouTube">
            <a:extLst>
              <a:ext uri="{FF2B5EF4-FFF2-40B4-BE49-F238E27FC236}">
                <a16:creationId xmlns:a16="http://schemas.microsoft.com/office/drawing/2014/main" id="{E94AB694-3FE5-4326-8559-45575FCBC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822" y="-29407"/>
            <a:ext cx="9184822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E789A3-6EA8-449E-AF6A-D4181D08F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86" y="205979"/>
            <a:ext cx="1066800" cy="1066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C759DE-E49C-4552-831C-F34E3B0AD759}"/>
              </a:ext>
            </a:extLst>
          </p:cNvPr>
          <p:cNvSpPr txBox="1"/>
          <p:nvPr/>
        </p:nvSpPr>
        <p:spPr>
          <a:xfrm>
            <a:off x="4524216" y="3181350"/>
            <a:ext cx="38891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7, 31-35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88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Ôi Thiên Chúa, cao quý thay ân sủng của Ngài. Con người ta tìm nương tựa trong bóng cánh của Ngài.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196</Words>
  <Application>Microsoft Office PowerPoint</Application>
  <PresentationFormat>On-screen Show (16:9)</PresentationFormat>
  <Paragraphs>22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ban bình an cho những ai trông cậy vào Chúa, xin cho các tiên tri của Chúa được trung trực; xin nhậm lời cầu nguyện của tôi tớ Chúa, và của Is-ra-el dân Chúa.</vt:lpstr>
      <vt:lpstr>PowerPoint Presentation</vt:lpstr>
      <vt:lpstr>Ðáp:  Vĩ đại thay công cuộc của Chúa (c. 2a).</vt:lpstr>
      <vt:lpstr>Alleluia, alleluia! – Lạy Cha là Chúa trời đất, con xưng tụng Cha, vì Cha đã mạc khải những mầu nhiệm nước trời cho những kẻ bé mọn. – Alleluia.</vt:lpstr>
      <vt:lpstr>PowerPoint Presentation</vt:lpstr>
      <vt:lpstr>PowerPoint Presentation</vt:lpstr>
      <vt:lpstr>Ôi Thiên Chúa, cao quý thay ân sủng của Ngài. Con người ta tìm nương tựa trong bóng cánh của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168</cp:revision>
  <dcterms:created xsi:type="dcterms:W3CDTF">2021-12-05T01:20:54Z</dcterms:created>
  <dcterms:modified xsi:type="dcterms:W3CDTF">2025-09-09T06:09:55Z</dcterms:modified>
</cp:coreProperties>
</file>