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293" r:id="rId7"/>
    <p:sldId id="278" r:id="rId8"/>
    <p:sldId id="282" r:id="rId9"/>
    <p:sldId id="283" r:id="rId10"/>
    <p:sldId id="294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F0C5EC2-6E57-486C-AD12-69DCEDD4F9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111"/>
            <a:ext cx="9144000" cy="516172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333FCBA-2A6A-4E05-AAA2-FB5F0541080E}"/>
              </a:ext>
            </a:extLst>
          </p:cNvPr>
          <p:cNvSpPr txBox="1"/>
          <p:nvPr/>
        </p:nvSpPr>
        <p:spPr>
          <a:xfrm>
            <a:off x="2262280" y="3235251"/>
            <a:ext cx="65626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III MÙA VỌNG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F0C5EC2-6E57-486C-AD12-69DCEDD4F9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111"/>
            <a:ext cx="9144000" cy="516172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333FCBA-2A6A-4E05-AAA2-FB5F0541080E}"/>
              </a:ext>
            </a:extLst>
          </p:cNvPr>
          <p:cNvSpPr txBox="1"/>
          <p:nvPr/>
        </p:nvSpPr>
        <p:spPr>
          <a:xfrm>
            <a:off x="2262280" y="3235251"/>
            <a:ext cx="65626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III MÙA VỌNG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827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001794"/>
            <a:ext cx="8625439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Trời vui lên, đất hãy nhảy mừng, vì Chúa chúng ta sẽ ngự đến, và xót thương dân nghèo khó của Người.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67000" y="170797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372908" y="770751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Phủ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việt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không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cất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khỏi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Giuđa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St 49, 2. 8-10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574535" y="2094190"/>
            <a:ext cx="782499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Sáng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Thế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660" y="2967894"/>
            <a:ext cx="4469345" cy="2410276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596523" y="1723153"/>
            <a:ext cx="8063344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 công chính và nền hoà bình viên mãn sẽ triển nở trong triều đại người tới muôn đời (x. c. 7).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009482" y="1076822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71, 2. 3-4ab. 7-8. 17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181100" y="0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61444" y="67233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i="0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Lạy Ðức Thượng Trí của Ðấng Tối Cao, Ngài an bài mọi sự cách mạnh mẽ và dịu dàng, xin hãy đến dạy dỗ chúng con con đường khôn ngoan. –</a:t>
            </a:r>
            <a:r>
              <a:rPr lang="en-US" sz="4400" i="0" dirty="0">
                <a:solidFill>
                  <a:schemeClr val="bg1"/>
                </a:solidFill>
                <a:latin typeface="arial" panose="020B0604020202020204" pitchFamily="34" charset="0"/>
              </a:rPr>
              <a:t> 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F0C5EC2-6E57-486C-AD12-69DCEDD4F9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111"/>
            <a:ext cx="9144000" cy="516172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333FCBA-2A6A-4E05-AAA2-FB5F0541080E}"/>
              </a:ext>
            </a:extLst>
          </p:cNvPr>
          <p:cNvSpPr txBox="1"/>
          <p:nvPr/>
        </p:nvSpPr>
        <p:spPr>
          <a:xfrm>
            <a:off x="2262280" y="3235251"/>
            <a:ext cx="656264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Mt 1, 1-17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650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132636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315589" y="902077"/>
            <a:ext cx="8731305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Này đây Trinh Nữ sẽ thụ thai, và sinh hạ con trai. Người ta sẽ gọi tên con trẻ là Em-ma-nu-en, nghĩa là Thiên-Chúa-ở-cùng-chúng-ta.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766</TotalTime>
  <Words>189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Albany</vt:lpstr>
      <vt:lpstr>Arial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56</cp:revision>
  <dcterms:created xsi:type="dcterms:W3CDTF">2018-11-13T15:52:26Z</dcterms:created>
  <dcterms:modified xsi:type="dcterms:W3CDTF">2025-11-28T13:14:26Z</dcterms:modified>
</cp:coreProperties>
</file>