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13" r:id="rId11"/>
    <p:sldId id="1046" r:id="rId12"/>
    <p:sldId id="346" r:id="rId13"/>
    <p:sldId id="445" r:id="rId14"/>
    <p:sldId id="1114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104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560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E503106-6CF2-4204-B5A6-F1D8D28301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204" y="136207"/>
            <a:ext cx="1185396" cy="1185396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564680A-BFCF-4F15-BE5C-5B3B79F899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" y="0"/>
            <a:ext cx="9144000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4B63B49-9D74-47EB-8462-90B41E48B87D}"/>
              </a:ext>
            </a:extLst>
          </p:cNvPr>
          <p:cNvSpPr txBox="1"/>
          <p:nvPr/>
        </p:nvSpPr>
        <p:spPr>
          <a:xfrm>
            <a:off x="2516797" y="136207"/>
            <a:ext cx="662720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XXX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E503106-6CF2-4204-B5A6-F1D8D28301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204" y="136207"/>
            <a:ext cx="1185396" cy="1185396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564680A-BFCF-4F15-BE5C-5B3B79F899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" y="0"/>
            <a:ext cx="9144000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4B63B49-9D74-47EB-8462-90B41E48B87D}"/>
              </a:ext>
            </a:extLst>
          </p:cNvPr>
          <p:cNvSpPr txBox="1"/>
          <p:nvPr/>
        </p:nvSpPr>
        <p:spPr>
          <a:xfrm>
            <a:off x="2516797" y="136207"/>
            <a:ext cx="662720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XXX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736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1239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Tâm hồn những ai tìm Chúa, hãy mừng vui. Hãy coi trọng Chúa và quyền năng của Người, hãy luôn luôn tìm kiếm thiên nhan Chúa.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277602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Rm 8, 26-30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434" y="2952750"/>
            <a:ext cx="4585166" cy="25866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Những kẻ yêu mến Thiên Chúa, thì Người giúp họ được sự lành”.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52400" y="1974541"/>
            <a:ext cx="90072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Thánh Phaolô Tông đồ gửi tín hữu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Rôma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770281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con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tin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cậy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đức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từ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bi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(c. 6a).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371600" y="112395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Tv 12, 4-5. 6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666750"/>
            <a:ext cx="8305800" cy="42291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Xin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tỏ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tớ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thấy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long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nhan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hiền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hậu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bảo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những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thánh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chỉ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879CB-1706-4F56-B414-73544B8CA3BA}"/>
              </a:ext>
            </a:extLst>
          </p:cNvPr>
          <p:cNvSpPr txBox="1"/>
          <p:nvPr/>
        </p:nvSpPr>
        <p:spPr>
          <a:xfrm>
            <a:off x="2286000" y="133350"/>
            <a:ext cx="56388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Alleluia: Tv 118, 135 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E503106-6CF2-4204-B5A6-F1D8D28301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204" y="136207"/>
            <a:ext cx="1185396" cy="1185396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564680A-BFCF-4F15-BE5C-5B3B79F899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4B63B49-9D74-47EB-8462-90B41E48B87D}"/>
              </a:ext>
            </a:extLst>
          </p:cNvPr>
          <p:cNvSpPr txBox="1"/>
          <p:nvPr/>
        </p:nvSpPr>
        <p:spPr>
          <a:xfrm>
            <a:off x="3888397" y="205979"/>
            <a:ext cx="525560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Lc 13, 22-30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044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047750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 cho chúng tôi được hân hoan mừng Chúa chiến thắng, và nhân danh Thiên Chúa, chúng tôi nâng cao ngọn cờ.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3619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1689</TotalTime>
  <Words>193</Words>
  <Application>Microsoft Office PowerPoint</Application>
  <PresentationFormat>On-screen Show (16:9)</PresentationFormat>
  <Paragraphs>22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Tâm hồn những ai tìm Chúa, hãy mừng vui. Hãy coi trọng Chúa và quyền năng của Người, hãy luôn luôn tìm kiếm thiên nhan Chúa.</vt:lpstr>
      <vt:lpstr>PowerPoint Presentation</vt:lpstr>
      <vt:lpstr>Ðáp:  Lạy Chúa, con đã tin cậy vào đức từ bi của Chúa (c. 6a).</vt:lpstr>
      <vt:lpstr>Alleluia, alleluia!  – Xin tỏ cho tôi tớ Chúa thấy long nhan hiền hậu, và dạy bảo con những thánh chỉ của Chúa. –Alleluia.</vt:lpstr>
      <vt:lpstr>PowerPoint Presentation</vt:lpstr>
      <vt:lpstr>PowerPoint Presentation</vt:lpstr>
      <vt:lpstr>Xin cho chúng tôi được hân hoan mừng Chúa chiến thắng, và nhân danh Thiên Chúa, chúng tôi nâng cao ngọn cờ.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183</cp:revision>
  <dcterms:created xsi:type="dcterms:W3CDTF">2021-12-05T01:20:54Z</dcterms:created>
  <dcterms:modified xsi:type="dcterms:W3CDTF">2025-10-17T04:52:20Z</dcterms:modified>
</cp:coreProperties>
</file>