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17" r:id="rId11"/>
    <p:sldId id="1046" r:id="rId12"/>
    <p:sldId id="346" r:id="rId13"/>
    <p:sldId id="445" r:id="rId14"/>
    <p:sldId id="1118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926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77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72C0FD1-DC8A-4C28-B222-A23EEF4142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A19F982-C91D-49C2-BA7D-71D5C69B7802}"/>
              </a:ext>
            </a:extLst>
          </p:cNvPr>
          <p:cNvSpPr txBox="1"/>
          <p:nvPr/>
        </p:nvSpPr>
        <p:spPr>
          <a:xfrm>
            <a:off x="2181686" y="205979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THỨ TƯ TUẦN XXXII THƯỜNG NIÊN C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72C0FD1-DC8A-4C28-B222-A23EEF4142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A19F982-C91D-49C2-BA7D-71D5C69B7802}"/>
              </a:ext>
            </a:extLst>
          </p:cNvPr>
          <p:cNvSpPr txBox="1"/>
          <p:nvPr/>
        </p:nvSpPr>
        <p:spPr>
          <a:xfrm>
            <a:off x="2181686" y="205979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THỨ TƯ TUẦN XXXII THƯỜNG NIÊN C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590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khẩn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nguyện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6, 2-12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266" y="2854434"/>
            <a:ext cx="4763156" cy="26870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19" y="762445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học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ngoan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36766" y="2116216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Khôn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Ngoan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xét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xử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địa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81, 3-4. 6-7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706515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Anh em hãy đón nhận lời Chúa, không phải như lời của loài người, mà là như lời của Thiên Chúa và đích thực là thế.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1676400" y="133350"/>
            <a:ext cx="6172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Tx 2, 13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72C0FD1-DC8A-4C28-B222-A23EEF4142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A19F982-C91D-49C2-BA7D-71D5C69B7802}"/>
              </a:ext>
            </a:extLst>
          </p:cNvPr>
          <p:cNvSpPr txBox="1"/>
          <p:nvPr/>
        </p:nvSpPr>
        <p:spPr>
          <a:xfrm>
            <a:off x="4309367" y="180340"/>
            <a:ext cx="48287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</a:rPr>
              <a:t>: Lc 17, 11-19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63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chăn nuôi tôi, tôi chẳng thiếu thốn chi, trên đồng cỏ xanh rì, Người thả tôi nằm nghỉ, Người hướng dẫn tôi tới nguồn nước, chỗ nghỉ ngơi.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193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Xin cho lời tôi khẩn nguyện thấu đến tai Chúa; lạy Chúa, xin Chúa lắng tai nghe tiếng tôi kêu cầu.</vt:lpstr>
      <vt:lpstr>PowerPoint Presentation</vt:lpstr>
      <vt:lpstr>Ðáp:  Ôi Thiên Chúa, xin Chúa đứng lên xét xử địa cầu</vt:lpstr>
      <vt:lpstr>Alleluia, alleluia! – Anh em hãy đón nhận lời Chúa, không phải như lời của loài người, mà là như lời của Thiên Chúa và đích thực là thế. –  Alleluia.</vt:lpstr>
      <vt:lpstr>PowerPoint Presentation</vt:lpstr>
      <vt:lpstr>PowerPoint Presentation</vt:lpstr>
      <vt:lpstr>Chúa chăn nuôi tôi, tôi chẳng thiếu thốn chi, trên đồng cỏ xanh rì, Người thả tôi nằm nghỉ, Người hướng dẫn tôi tới nguồn nước, chỗ nghỉ ngơi.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183</cp:revision>
  <dcterms:created xsi:type="dcterms:W3CDTF">2021-12-05T01:20:54Z</dcterms:created>
  <dcterms:modified xsi:type="dcterms:W3CDTF">2025-10-20T13:33:35Z</dcterms:modified>
</cp:coreProperties>
</file>