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20" r:id="rId11"/>
    <p:sldId id="1046" r:id="rId12"/>
    <p:sldId id="346" r:id="rId13"/>
    <p:sldId id="445" r:id="rId14"/>
    <p:sldId id="111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107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47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7314359-518D-4575-B1AA-4EF84F4BAA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3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46655B-AD3A-46AA-85E1-7CE31F7EB421}"/>
              </a:ext>
            </a:extLst>
          </p:cNvPr>
          <p:cNvSpPr txBox="1"/>
          <p:nvPr/>
        </p:nvSpPr>
        <p:spPr>
          <a:xfrm>
            <a:off x="1690143" y="33337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TƯ TUẦN XXXIII THƯỜNG NIÊN C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9812D0-C263-460E-9338-2BB46CAE2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7314359-518D-4575-B1AA-4EF84F4BAA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3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46655B-AD3A-46AA-85E1-7CE31F7EB421}"/>
              </a:ext>
            </a:extLst>
          </p:cNvPr>
          <p:cNvSpPr txBox="1"/>
          <p:nvPr/>
        </p:nvSpPr>
        <p:spPr>
          <a:xfrm>
            <a:off x="1690143" y="33337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TƯ TUẦN XXXIII THƯỜNG NIÊN C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9812D0-C263-460E-9338-2BB46CAE2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1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Ta nghĩ đến bình an, chớ không nghĩ đến gian khổ; các người kêu cầu Ta, và Ta nhậm lời các ngươi, Ta dẫn dắt các ngươi từ mọi nơi các người bị nô lệ trở về.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1" y="146760"/>
            <a:ext cx="92179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pl-PL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Mcb 7, 1. 20-31</a:t>
            </a:r>
            <a:endParaRPr lang="en-US" sz="4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05150"/>
            <a:ext cx="4574439" cy="25805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4620" y="807220"/>
            <a:ext cx="88548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Tạo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vũ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trụ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800" y="2130659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Macabê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hai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690129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giấc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con no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nhìn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dung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762000" y="1025326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16, 1. 5-6. 8b và 15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706515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Lạy Chúa, mọi gới răn Chúa được lập ra cho tới muôn đời.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209550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Tv 110, 8ab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7314359-518D-4575-B1AA-4EF84F4BAA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03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46655B-AD3A-46AA-85E1-7CE31F7EB421}"/>
              </a:ext>
            </a:extLst>
          </p:cNvPr>
          <p:cNvSpPr txBox="1"/>
          <p:nvPr/>
        </p:nvSpPr>
        <p:spPr>
          <a:xfrm>
            <a:off x="3429000" y="3257550"/>
            <a:ext cx="46344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 Lc 19, 11-28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9812D0-C263-460E-9338-2BB46CAE2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5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hợp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niềm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đẹp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1737</TotalTime>
  <Words>203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Chúa phán: Ta nghĩ đến bình an, chớ không nghĩ đến gian khổ; các người kêu cầu Ta, và Ta nhậm lời các ngươi, Ta dẫn dắt các ngươi từ mọi nơi các người bị nô lệ trở về.</vt:lpstr>
      <vt:lpstr>PowerPoint Presentation</vt:lpstr>
      <vt:lpstr>Ðáp:  Lạy Chúa, khi thức giấc, con no thoả nhìn chân dung Chúa</vt:lpstr>
      <vt:lpstr>Alleluia, alleluia!    – Lạy Chúa, mọi gới răn Chúa được lập ra cho tới muôn đời. –  Alleluia.</vt:lpstr>
      <vt:lpstr>PowerPoint Presentation</vt:lpstr>
      <vt:lpstr>PowerPoint Presentation</vt:lpstr>
      <vt:lpstr>Việc tôi kết hợp với Thiên Chúa, và việc tôi đặt niềm cậy trông vào Chúa là Thiên Chúa, thì tốt đẹp biết bao.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185</cp:revision>
  <dcterms:created xsi:type="dcterms:W3CDTF">2021-12-05T01:20:54Z</dcterms:created>
  <dcterms:modified xsi:type="dcterms:W3CDTF">2025-10-27T09:32:10Z</dcterms:modified>
</cp:coreProperties>
</file>