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60" r:id="rId3"/>
    <p:sldMasterId id="2147483796" r:id="rId4"/>
    <p:sldMasterId id="2147483856" r:id="rId5"/>
  </p:sldMasterIdLst>
  <p:notesMasterIdLst>
    <p:notesMasterId r:id="rId16"/>
  </p:notesMasterIdLst>
  <p:sldIdLst>
    <p:sldId id="1071" r:id="rId6"/>
    <p:sldId id="316" r:id="rId7"/>
    <p:sldId id="1029" r:id="rId8"/>
    <p:sldId id="1056" r:id="rId9"/>
    <p:sldId id="426" r:id="rId10"/>
    <p:sldId id="1096" r:id="rId11"/>
    <p:sldId id="1046" r:id="rId12"/>
    <p:sldId id="346" r:id="rId13"/>
    <p:sldId id="445" r:id="rId14"/>
    <p:sldId id="1097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009A46"/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370" autoAdjust="0"/>
  </p:normalViewPr>
  <p:slideViewPr>
    <p:cSldViewPr>
      <p:cViewPr varScale="1">
        <p:scale>
          <a:sx n="72" d="100"/>
          <a:sy n="72" d="100"/>
        </p:scale>
        <p:origin x="348" y="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1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C896-DBEB-4B2F-A345-24C1E6867C7E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AA1B-6C37-4EC5-BBC8-F5F52700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1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56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059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06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0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4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9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5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537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3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05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5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32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19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4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3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574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5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7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07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11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0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2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A25E-7F15-44F1-94F4-2A12B1BB4C41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6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991BB7-A0B3-4902-8856-1AFFB6CB8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5750"/>
            <a:ext cx="1066800" cy="1066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E54F6EA-3B28-46BA-9EAB-17AFB7CA4043}"/>
              </a:ext>
            </a:extLst>
          </p:cNvPr>
          <p:cNvSpPr txBox="1"/>
          <p:nvPr/>
        </p:nvSpPr>
        <p:spPr>
          <a:xfrm>
            <a:off x="2187271" y="3562350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BA TUẦN XXIV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65C0DB-229A-4FCD-BE1A-BF8B8E7EA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THỨ TƯ - TUẦN XXIV THƯỜNG NIÊN - Lc 7, 31-35 - YouTube">
            <a:extLst>
              <a:ext uri="{FF2B5EF4-FFF2-40B4-BE49-F238E27FC236}">
                <a16:creationId xmlns:a16="http://schemas.microsoft.com/office/drawing/2014/main" id="{E94AB694-3FE5-4326-8559-45575FCBC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411" y="0"/>
            <a:ext cx="9184822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EE789A3-6EA8-449E-AF6A-D4181D08F3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86" y="205979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05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991BB7-A0B3-4902-8856-1AFFB6CB8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5750"/>
            <a:ext cx="1066800" cy="10668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E54F6EA-3B28-46BA-9EAB-17AFB7CA4043}"/>
              </a:ext>
            </a:extLst>
          </p:cNvPr>
          <p:cNvSpPr txBox="1"/>
          <p:nvPr/>
        </p:nvSpPr>
        <p:spPr>
          <a:xfrm>
            <a:off x="2187271" y="3562350"/>
            <a:ext cx="693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BA TUẦN XXIV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65C0DB-229A-4FCD-BE1A-BF8B8E7EA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THỨ TƯ - TUẦN XXIV THƯỜNG NIÊN - Lc 7, 31-35 - YouTube">
            <a:extLst>
              <a:ext uri="{FF2B5EF4-FFF2-40B4-BE49-F238E27FC236}">
                <a16:creationId xmlns:a16="http://schemas.microsoft.com/office/drawing/2014/main" id="{E94AB694-3FE5-4326-8559-45575FCBC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411" y="0"/>
            <a:ext cx="9184822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EE789A3-6EA8-449E-AF6A-D4181D08F3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86" y="205979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16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1200150"/>
            <a:ext cx="8801100" cy="3276599"/>
          </a:xfrm>
        </p:spPr>
        <p:txBody>
          <a:bodyPr>
            <a:normAutofit fontScale="90000"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 Chúa, xin ban bình an cho những ai trông cậy vào Chúa, xin cho các tiên tri của Chúa được trung trực; xin nhậm lời cầu nguyện của tôi tớ Chúa, và của Is-ra-el dân Chúa.</a:t>
            </a:r>
            <a:endParaRPr lang="vi-VN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86BB9-B6F7-4999-BCC7-DB0AD72AC438}"/>
              </a:ext>
            </a:extLst>
          </p:cNvPr>
          <p:cNvSpPr txBox="1"/>
          <p:nvPr/>
        </p:nvSpPr>
        <p:spPr>
          <a:xfrm>
            <a:off x="2286000" y="251252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Ca nhập 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1267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878C9-76C9-FA44-2D27-3E14DE32C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CF4DF7-EE09-482B-8183-69B101CCE8B0}"/>
              </a:ext>
            </a:extLst>
          </p:cNvPr>
          <p:cNvSpPr txBox="1"/>
          <p:nvPr/>
        </p:nvSpPr>
        <p:spPr>
          <a:xfrm>
            <a:off x="-228600" y="37605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Đọc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1: </a:t>
            </a:r>
            <a:r>
              <a:rPr lang="en-US" sz="4000" b="0" i="0" dirty="0">
                <a:solidFill>
                  <a:srgbClr val="35343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Tm 3, 14-16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410B25-C385-43E7-958B-03F48D6A64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409950"/>
            <a:ext cx="3827994" cy="21594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15AF0-4117-408C-B7B7-2083B2CCA744}"/>
              </a:ext>
            </a:extLst>
          </p:cNvPr>
          <p:cNvSpPr txBox="1"/>
          <p:nvPr/>
        </p:nvSpPr>
        <p:spPr>
          <a:xfrm>
            <a:off x="144583" y="711760"/>
            <a:ext cx="885483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“Thật lớn lao thay mầu nhiệm của tình thương”.</a:t>
            </a:r>
            <a:endParaRPr lang="vi-VN" sz="40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E6B1C-B8EA-4103-A465-CCD23111C888}"/>
              </a:ext>
            </a:extLst>
          </p:cNvPr>
          <p:cNvSpPr txBox="1"/>
          <p:nvPr/>
        </p:nvSpPr>
        <p:spPr>
          <a:xfrm>
            <a:off x="161919" y="1910030"/>
            <a:ext cx="8686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Trích thư thứ nhất của Thánh Phaolô Tông đồ gửi Timôthêu.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99202"/>
            <a:ext cx="8534400" cy="2438400"/>
          </a:xfrm>
        </p:spPr>
        <p:txBody>
          <a:bodyPr>
            <a:normAutofit/>
          </a:bodyPr>
          <a:lstStyle/>
          <a:p>
            <a:pPr algn="l"/>
            <a:r>
              <a:rPr lang="en-US" sz="49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Ðáp</a:t>
            </a:r>
            <a:r>
              <a:rPr lang="en-US" sz="4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sz="4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Vĩ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đại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thay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công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cuộc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của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(c. 2a).</a:t>
            </a:r>
            <a:endParaRPr lang="en-US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1B11A-6F83-4AF2-A82F-8A90599E79EB}"/>
              </a:ext>
            </a:extLst>
          </p:cNvPr>
          <p:cNvSpPr txBox="1"/>
          <p:nvPr/>
        </p:nvSpPr>
        <p:spPr>
          <a:xfrm>
            <a:off x="3124200" y="28575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101A7-7A50-4267-B637-FFC602B63662}"/>
              </a:ext>
            </a:extLst>
          </p:cNvPr>
          <p:cNvSpPr txBox="1"/>
          <p:nvPr/>
        </p:nvSpPr>
        <p:spPr>
          <a:xfrm>
            <a:off x="2190750" y="1123950"/>
            <a:ext cx="5067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Tv 110, 1-2. 3-4. 5-6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Alleluia, alleluia! 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 Lạy Cha là Chúa trời đất, con xưng tụng Cha, vì Cha đã mạc khải những mầu nhiệm nước trời cho những kẻ bé mọn. –</a:t>
            </a:r>
            <a:r>
              <a:rPr lang="vi-VN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Alleluia.</a:t>
            </a:r>
            <a:endParaRPr lang="en-US" b="1" u="sng" dirty="0">
              <a:solidFill>
                <a:srgbClr val="FFFF00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2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991BB7-A0B3-4902-8856-1AFFB6CB8C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5750"/>
            <a:ext cx="1066800" cy="1066800"/>
          </a:xfrm>
          <a:prstGeom prst="rect">
            <a:avLst/>
          </a:prstGeom>
        </p:spPr>
      </p:pic>
      <p:pic>
        <p:nvPicPr>
          <p:cNvPr id="1026" name="Picture 2" descr="THỨ TƯ - TUẦN XXIV THƯỜNG NIÊN - Lc 7, 31-35 - YouTube">
            <a:extLst>
              <a:ext uri="{FF2B5EF4-FFF2-40B4-BE49-F238E27FC236}">
                <a16:creationId xmlns:a16="http://schemas.microsoft.com/office/drawing/2014/main" id="{E94AB694-3FE5-4326-8559-45575FCBC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822" y="-29407"/>
            <a:ext cx="9184822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EE789A3-6EA8-449E-AF6A-D4181D08F3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86" y="205979"/>
            <a:ext cx="1066800" cy="10668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3C759DE-E49C-4552-831C-F34E3B0AD759}"/>
              </a:ext>
            </a:extLst>
          </p:cNvPr>
          <p:cNvSpPr txBox="1"/>
          <p:nvPr/>
        </p:nvSpPr>
        <p:spPr>
          <a:xfrm>
            <a:off x="4524216" y="3181350"/>
            <a:ext cx="38891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Phúc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Âm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: Lc 7, 31-35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88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0997"/>
            <a:ext cx="8382000" cy="3619499"/>
          </a:xfrm>
        </p:spPr>
        <p:txBody>
          <a:bodyPr>
            <a:norm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Ôi Thiên Chúa, cao quý thay ân sủng của Ngài. Con người ta tìm nương tựa trong bóng cánh của Ngài.</a:t>
            </a:r>
            <a:endParaRPr lang="vi-VN" b="1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5E0C-A35F-4DDD-A95C-64550B5F1418}"/>
              </a:ext>
            </a:extLst>
          </p:cNvPr>
          <p:cNvSpPr txBox="1"/>
          <p:nvPr/>
        </p:nvSpPr>
        <p:spPr>
          <a:xfrm>
            <a:off x="2667000" y="5715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Ca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Kết</a:t>
            </a:r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Lễ</a:t>
            </a:r>
            <a:br>
              <a:rPr lang="en-US" sz="8000" b="0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</a:br>
            <a:endParaRPr lang="vi-VN" sz="5400" b="0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</TotalTime>
  <Words>196</Words>
  <Application>Microsoft Office PowerPoint</Application>
  <PresentationFormat>On-screen Show (16:9)</PresentationFormat>
  <Paragraphs>22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 Neue</vt:lpstr>
      <vt:lpstr>UTM American Sans</vt:lpstr>
      <vt:lpstr>Office Theme</vt:lpstr>
      <vt:lpstr>5_Office Theme</vt:lpstr>
      <vt:lpstr>6_Office Theme</vt:lpstr>
      <vt:lpstr>9_Office Theme</vt:lpstr>
      <vt:lpstr>10_Office Theme</vt:lpstr>
      <vt:lpstr>PowerPoint Presentation</vt:lpstr>
      <vt:lpstr>Lạy Chúa, xin ban bình an cho những ai trông cậy vào Chúa, xin cho các tiên tri của Chúa được trung trực; xin nhậm lời cầu nguyện của tôi tớ Chúa, và của Is-ra-el dân Chúa.</vt:lpstr>
      <vt:lpstr>PowerPoint Presentation</vt:lpstr>
      <vt:lpstr>Ðáp:  Vĩ đại thay công cuộc của Chúa (c. 2a).</vt:lpstr>
      <vt:lpstr>Alleluia, alleluia! – Lạy Cha là Chúa trời đất, con xưng tụng Cha, vì Cha đã mạc khải những mầu nhiệm nước trời cho những kẻ bé mọn. – Alleluia.</vt:lpstr>
      <vt:lpstr>PowerPoint Presentation</vt:lpstr>
      <vt:lpstr>PowerPoint Presentation</vt:lpstr>
      <vt:lpstr>Ôi Thiên Chúa, cao quý thay ân sủng của Ngài. Con người ta tìm nương tựa trong bóng cánh của Ngài.</vt:lpstr>
      <vt:lpstr>Ca Kết Lễ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103 Chúa Giêsu Chịu Phép Rửa Năm C Lm Kim Long</dc:title>
  <dc:creator>Hung Nam</dc:creator>
  <cp:lastModifiedBy>PC</cp:lastModifiedBy>
  <cp:revision>168</cp:revision>
  <dcterms:created xsi:type="dcterms:W3CDTF">2021-12-05T01:20:54Z</dcterms:created>
  <dcterms:modified xsi:type="dcterms:W3CDTF">2025-09-09T06:09:55Z</dcterms:modified>
</cp:coreProperties>
</file>