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8" r:id="rId11"/>
    <p:sldId id="1046" r:id="rId12"/>
    <p:sldId id="346" r:id="rId13"/>
    <p:sldId id="445" r:id="rId14"/>
    <p:sldId id="1099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22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5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B3241-1A50-4EF3-89B7-B1C5D4BDFE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30" y="0"/>
            <a:ext cx="9144001" cy="514350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5521"/>
            <a:ext cx="1066800" cy="1066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1FF7D89-3F24-4B81-8ECB-368BC7AC72E6}"/>
              </a:ext>
            </a:extLst>
          </p:cNvPr>
          <p:cNvSpPr txBox="1"/>
          <p:nvPr/>
        </p:nvSpPr>
        <p:spPr>
          <a:xfrm>
            <a:off x="1905000" y="32575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NĂM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B3241-1A50-4EF3-89B7-B1C5D4BDFE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30" y="0"/>
            <a:ext cx="9166530" cy="514350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5521"/>
            <a:ext cx="1066800" cy="1066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1FF7D89-3F24-4B81-8ECB-368BC7AC72E6}"/>
              </a:ext>
            </a:extLst>
          </p:cNvPr>
          <p:cNvSpPr txBox="1"/>
          <p:nvPr/>
        </p:nvSpPr>
        <p:spPr>
          <a:xfrm>
            <a:off x="1905000" y="31813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</a:rPr>
              <a:t>NĂM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8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ban bình an cho những ai trông cậy vào Chúa, xin cho các tiên tri của Chúa được trung trực; xin nhậm lời cầu nguyện của tôi tớ Chúa, và của Is-ra-el dân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25125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37605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4, 12-16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940460"/>
            <a:ext cx="2837394" cy="16006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11760"/>
            <a:ext cx="88548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“Con hãy thận trọng giữ mình và giữ lấy giáo lý: như thế con sẽ cứu lấy chính mình con và những kẻ nghe lời con”.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44583" y="3266305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công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cuộc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(c. 2a).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2543175" y="1200150"/>
            <a:ext cx="405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110, 7-8. 9. 10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Xin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tỏ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tôi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tớ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thấy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long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nhan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hiền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bảo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thánh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chỉ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– 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B3241-1A50-4EF3-89B7-B1C5D4BDFE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30" y="0"/>
            <a:ext cx="9166530" cy="514350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5521"/>
            <a:ext cx="1066800" cy="1066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1FF7D89-3F24-4B81-8ECB-368BC7AC72E6}"/>
              </a:ext>
            </a:extLst>
          </p:cNvPr>
          <p:cNvSpPr txBox="1"/>
          <p:nvPr/>
        </p:nvSpPr>
        <p:spPr>
          <a:xfrm>
            <a:off x="2971800" y="3181350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 Lc 7, 36-50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3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Ôi Thiên Chúa, cao quý thay ân sủng của Ngài. Con người ta tìm nương tựa trong bóng cánh của Ngài.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209</Words>
  <Application>Microsoft Office PowerPoint</Application>
  <PresentationFormat>On-screen Show (16:9)</PresentationFormat>
  <Paragraphs>22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ban bình an cho những ai trông cậy vào Chúa, xin cho các tiên tri của Chúa được trung trực; xin nhậm lời cầu nguyện của tôi tớ Chúa, và của Is-ra-el dân Chúa.</vt:lpstr>
      <vt:lpstr>PowerPoint Presentation</vt:lpstr>
      <vt:lpstr>Ðáp:  Vĩ đại thay công cuộc của Chúa (c. 2a).</vt:lpstr>
      <vt:lpstr>Alleluia, alleluia! – Xin tỏ cho tôi tớ Chúa thấy long nhan hiền hậu, và dạy bảo con những thánh chỉ của Chúa. – Alleluia.</vt:lpstr>
      <vt:lpstr>PowerPoint Presentation</vt:lpstr>
      <vt:lpstr>PowerPoint Presentation</vt:lpstr>
      <vt:lpstr>Ôi Thiên Chúa, cao quý thay ân sủng của Ngài. Con người ta tìm nương tựa trong bóng cánh của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170</cp:revision>
  <dcterms:created xsi:type="dcterms:W3CDTF">2021-12-05T01:20:54Z</dcterms:created>
  <dcterms:modified xsi:type="dcterms:W3CDTF">2025-09-10T12:19:03Z</dcterms:modified>
</cp:coreProperties>
</file>