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16" r:id="rId2"/>
    <p:sldMasterId id="2147483760" r:id="rId3"/>
    <p:sldMasterId id="2147483796" r:id="rId4"/>
    <p:sldMasterId id="2147483856" r:id="rId5"/>
  </p:sldMasterIdLst>
  <p:notesMasterIdLst>
    <p:notesMasterId r:id="rId16"/>
  </p:notesMasterIdLst>
  <p:sldIdLst>
    <p:sldId id="1102" r:id="rId6"/>
    <p:sldId id="316" r:id="rId7"/>
    <p:sldId id="1029" r:id="rId8"/>
    <p:sldId id="1056" r:id="rId9"/>
    <p:sldId id="426" r:id="rId10"/>
    <p:sldId id="1071" r:id="rId11"/>
    <p:sldId id="1046" r:id="rId12"/>
    <p:sldId id="346" r:id="rId13"/>
    <p:sldId id="445" r:id="rId14"/>
    <p:sldId id="1103" r:id="rId15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42D"/>
    <a:srgbClr val="009A46"/>
    <a:srgbClr val="003399"/>
    <a:srgbClr val="0033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86370" autoAdjust="0"/>
  </p:normalViewPr>
  <p:slideViewPr>
    <p:cSldViewPr>
      <p:cViewPr varScale="1">
        <p:scale>
          <a:sx n="72" d="100"/>
          <a:sy n="72" d="100"/>
        </p:scale>
        <p:origin x="348" y="6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17155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EFC896-DBEB-4B2F-A345-24C1E6867C7E}" type="datetimeFigureOut">
              <a:rPr lang="en-US" smtClean="0"/>
              <a:t>9/10/2025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5DAA1B-6C37-4EC5-BBC8-F5F527005C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81614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5DAA1B-6C37-4EC5-BBC8-F5F527005C0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99559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5DAA1B-6C37-4EC5-BBC8-F5F527005C0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25561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5DAA1B-6C37-4EC5-BBC8-F5F527005C0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022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>
                <a:solidFill>
                  <a:prstClr val="black"/>
                </a:solidFill>
              </a:rPr>
              <a:pPr/>
              <a:t>7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>
                <a:solidFill>
                  <a:prstClr val="black"/>
                </a:solidFill>
              </a:rPr>
              <a:pPr/>
              <a:t>8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5DAA1B-6C37-4EC5-BBC8-F5F527005C0A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0157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41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9A25E-7F15-44F1-94F4-2A12B1BB4C41}" type="datetimeFigureOut">
              <a:rPr lang="en-US" smtClean="0"/>
              <a:t>9/10/2025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1B59D-EAE0-479E-86E9-837E63451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8486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9A25E-7F15-44F1-94F4-2A12B1BB4C41}" type="datetimeFigureOut">
              <a:rPr lang="en-US" smtClean="0"/>
              <a:t>9/10/2025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1B59D-EAE0-479E-86E9-837E63451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6362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9A25E-7F15-44F1-94F4-2A12B1BB4C41}" type="datetimeFigureOut">
              <a:rPr lang="en-US" smtClean="0"/>
              <a:t>9/10/2025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1B59D-EAE0-479E-86E9-837E63451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57881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41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091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53137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0878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79847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7823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16970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7696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9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810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9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1406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9A25E-7F15-44F1-94F4-2A12B1BB4C41}" type="datetimeFigureOut">
              <a:rPr lang="en-US" smtClean="0"/>
              <a:t>9/10/2025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1B59D-EAE0-479E-86E9-837E63451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2094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25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8229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7540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5712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41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2141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0523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89040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82701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81858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1393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0278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9A25E-7F15-44F1-94F4-2A12B1BB4C41}" type="datetimeFigureOut">
              <a:rPr lang="en-US" smtClean="0"/>
              <a:t>9/10/2025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1B59D-EAE0-479E-86E9-837E63451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700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9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810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9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23540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25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1956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5361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35187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41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825378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011313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560545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784586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834322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56450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9A25E-7F15-44F1-94F4-2A12B1BB4C41}" type="datetimeFigureOut">
              <a:rPr lang="en-US" smtClean="0"/>
              <a:t>9/10/2025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1B59D-EAE0-479E-86E9-837E63451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0563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225298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9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810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9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6381948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25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894498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2313145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3182271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41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7557406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7071940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9475951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3847493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12737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9A25E-7F15-44F1-94F4-2A12B1BB4C41}" type="datetimeFigureOut">
              <a:rPr lang="en-US" smtClean="0"/>
              <a:t>9/10/2025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1B59D-EAE0-479E-86E9-837E63451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8512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7230754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7611273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9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810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9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693084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25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477219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7569599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89741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9A25E-7F15-44F1-94F4-2A12B1BB4C41}" type="datetimeFigureOut">
              <a:rPr lang="en-US" smtClean="0"/>
              <a:t>9/10/2025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1B59D-EAE0-479E-86E9-837E63451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8956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9A25E-7F15-44F1-94F4-2A12B1BB4C41}" type="datetimeFigureOut">
              <a:rPr lang="en-US" smtClean="0"/>
              <a:t>9/10/2025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1B59D-EAE0-479E-86E9-837E63451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615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9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810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9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9A25E-7F15-44F1-94F4-2A12B1BB4C41}" type="datetimeFigureOut">
              <a:rPr lang="en-US" smtClean="0"/>
              <a:t>9/10/2025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1B59D-EAE0-479E-86E9-837E63451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93209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25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9A25E-7F15-44F1-94F4-2A12B1BB4C41}" type="datetimeFigureOut">
              <a:rPr lang="en-US" smtClean="0"/>
              <a:t>9/10/2025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1B59D-EAE0-479E-86E9-837E63451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59666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39A25E-7F15-44F1-94F4-2A12B1BB4C41}" type="datetimeFigureOut">
              <a:rPr lang="en-US" smtClean="0"/>
              <a:t>9/10/2025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E1B59D-EAE0-479E-86E9-837E63451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9420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18543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718" r:id="rId2"/>
    <p:sldLayoutId id="2147483719" r:id="rId3"/>
    <p:sldLayoutId id="2147483720" r:id="rId4"/>
    <p:sldLayoutId id="2147483721" r:id="rId5"/>
    <p:sldLayoutId id="2147483722" r:id="rId6"/>
    <p:sldLayoutId id="2147483723" r:id="rId7"/>
    <p:sldLayoutId id="2147483724" r:id="rId8"/>
    <p:sldLayoutId id="2147483725" r:id="rId9"/>
    <p:sldLayoutId id="2147483726" r:id="rId10"/>
    <p:sldLayoutId id="2147483727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61706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1" r:id="rId1"/>
    <p:sldLayoutId id="2147483762" r:id="rId2"/>
    <p:sldLayoutId id="2147483763" r:id="rId3"/>
    <p:sldLayoutId id="2147483764" r:id="rId4"/>
    <p:sldLayoutId id="2147483765" r:id="rId5"/>
    <p:sldLayoutId id="2147483766" r:id="rId6"/>
    <p:sldLayoutId id="2147483767" r:id="rId7"/>
    <p:sldLayoutId id="2147483768" r:id="rId8"/>
    <p:sldLayoutId id="2147483769" r:id="rId9"/>
    <p:sldLayoutId id="2147483770" r:id="rId10"/>
    <p:sldLayoutId id="2147483771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30558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7" r:id="rId1"/>
    <p:sldLayoutId id="2147483798" r:id="rId2"/>
    <p:sldLayoutId id="2147483799" r:id="rId3"/>
    <p:sldLayoutId id="2147483800" r:id="rId4"/>
    <p:sldLayoutId id="2147483801" r:id="rId5"/>
    <p:sldLayoutId id="2147483802" r:id="rId6"/>
    <p:sldLayoutId id="2147483803" r:id="rId7"/>
    <p:sldLayoutId id="2147483804" r:id="rId8"/>
    <p:sldLayoutId id="2147483805" r:id="rId9"/>
    <p:sldLayoutId id="2147483806" r:id="rId10"/>
    <p:sldLayoutId id="21474838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5000">
              <a:srgbClr val="003300">
                <a:lumMod val="84000"/>
                <a:lumOff val="16000"/>
              </a:srgbClr>
            </a:gs>
            <a:gs pos="8000">
              <a:srgbClr val="9CB86E"/>
            </a:gs>
            <a:gs pos="62000">
              <a:srgbClr val="156B13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65618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7" r:id="rId1"/>
    <p:sldLayoutId id="2147483858" r:id="rId2"/>
    <p:sldLayoutId id="2147483859" r:id="rId3"/>
    <p:sldLayoutId id="2147483860" r:id="rId4"/>
    <p:sldLayoutId id="2147483861" r:id="rId5"/>
    <p:sldLayoutId id="2147483862" r:id="rId6"/>
    <p:sldLayoutId id="2147483863" r:id="rId7"/>
    <p:sldLayoutId id="2147483864" r:id="rId8"/>
    <p:sldLayoutId id="2147483865" r:id="rId9"/>
    <p:sldLayoutId id="2147483866" r:id="rId10"/>
    <p:sldLayoutId id="214748386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5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3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5.xml"/><Relationship Id="rId4" Type="http://schemas.openxmlformats.org/officeDocument/2006/relationships/image" Target="../media/image3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F52EA4-B009-4116-98E7-6C3B19C7F3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EC991BB7-A0B3-4902-8856-1AFFB6CB8C6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285750"/>
            <a:ext cx="1066800" cy="106680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375D318B-5B19-4FB7-85BE-1ECCF204A6BF}"/>
              </a:ext>
            </a:extLst>
          </p:cNvPr>
          <p:cNvSpPr txBox="1"/>
          <p:nvPr/>
        </p:nvSpPr>
        <p:spPr>
          <a:xfrm>
            <a:off x="1524000" y="3046247"/>
            <a:ext cx="69342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i="0" dirty="0">
                <a:solidFill>
                  <a:srgbClr val="FFFF00"/>
                </a:solidFill>
                <a:effectLst/>
                <a:latin typeface="Arial" panose="020B0604020202020204" pitchFamily="34" charset="0"/>
              </a:rPr>
              <a:t>THỨ SÁU TUẦN XXIV THƯỜNG NIÊN C</a:t>
            </a:r>
            <a:endParaRPr lang="en-US" sz="2800" b="1" dirty="0">
              <a:solidFill>
                <a:srgbClr val="FFFF00"/>
              </a:solidFill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5D9E4BEC-79E1-411C-AF89-4201BB0EAC1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25466"/>
            <a:ext cx="1066800" cy="1066800"/>
          </a:xfrm>
          <a:prstGeom prst="rect">
            <a:avLst/>
          </a:prstGeom>
        </p:spPr>
      </p:pic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169ACEC5-9BF9-4350-8BA6-BC0231C426E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7954"/>
            <a:ext cx="9346352" cy="5125987"/>
          </a:xfr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85784DDE-A494-4466-9ADA-59366E2A4333}"/>
              </a:ext>
            </a:extLst>
          </p:cNvPr>
          <p:cNvSpPr txBox="1"/>
          <p:nvPr/>
        </p:nvSpPr>
        <p:spPr>
          <a:xfrm>
            <a:off x="2182427" y="3558920"/>
            <a:ext cx="69342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i="0" dirty="0">
                <a:solidFill>
                  <a:srgbClr val="C00000"/>
                </a:solidFill>
                <a:effectLst/>
                <a:latin typeface="Arial" panose="020B0604020202020204" pitchFamily="34" charset="0"/>
              </a:rPr>
              <a:t>THỨ BẢY TUẦN XXIV THƯỜNG NIÊN C</a:t>
            </a:r>
            <a:endParaRPr lang="en-US" sz="2800" b="1" dirty="0">
              <a:solidFill>
                <a:srgbClr val="C00000"/>
              </a:solidFill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FFA72810-A397-404D-B17D-B6EFE4F7371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713" y="190149"/>
            <a:ext cx="1066800" cy="106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52422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F52EA4-B009-4116-98E7-6C3B19C7F3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EC991BB7-A0B3-4902-8856-1AFFB6CB8C6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285750"/>
            <a:ext cx="1066800" cy="106680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375D318B-5B19-4FB7-85BE-1ECCF204A6BF}"/>
              </a:ext>
            </a:extLst>
          </p:cNvPr>
          <p:cNvSpPr txBox="1"/>
          <p:nvPr/>
        </p:nvSpPr>
        <p:spPr>
          <a:xfrm>
            <a:off x="1524000" y="3046247"/>
            <a:ext cx="69342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i="0" dirty="0">
                <a:solidFill>
                  <a:srgbClr val="FFFF00"/>
                </a:solidFill>
                <a:effectLst/>
                <a:latin typeface="Arial" panose="020B0604020202020204" pitchFamily="34" charset="0"/>
              </a:rPr>
              <a:t>THỨ SÁU TUẦN XXIV THƯỜNG NIÊN C</a:t>
            </a:r>
            <a:endParaRPr lang="en-US" sz="2800" b="1" dirty="0">
              <a:solidFill>
                <a:srgbClr val="FFFF00"/>
              </a:solidFill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5D9E4BEC-79E1-411C-AF89-4201BB0EAC1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25466"/>
            <a:ext cx="1066800" cy="1066800"/>
          </a:xfrm>
          <a:prstGeom prst="rect">
            <a:avLst/>
          </a:prstGeom>
        </p:spPr>
      </p:pic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169ACEC5-9BF9-4350-8BA6-BC0231C426E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7954"/>
            <a:ext cx="9346352" cy="5125987"/>
          </a:xfr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85784DDE-A494-4466-9ADA-59366E2A4333}"/>
              </a:ext>
            </a:extLst>
          </p:cNvPr>
          <p:cNvSpPr txBox="1"/>
          <p:nvPr/>
        </p:nvSpPr>
        <p:spPr>
          <a:xfrm>
            <a:off x="2182427" y="3558920"/>
            <a:ext cx="69342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i="0" dirty="0">
                <a:solidFill>
                  <a:srgbClr val="C00000"/>
                </a:solidFill>
                <a:effectLst/>
                <a:latin typeface="Arial" panose="020B0604020202020204" pitchFamily="34" charset="0"/>
              </a:rPr>
              <a:t>THỨ BẢY TUẦN XXIV THƯỜNG NIÊN C</a:t>
            </a:r>
            <a:endParaRPr lang="en-US" sz="2800" b="1" dirty="0">
              <a:solidFill>
                <a:srgbClr val="C00000"/>
              </a:solidFill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FFA72810-A397-404D-B17D-B6EFE4F7371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713" y="190149"/>
            <a:ext cx="1066800" cy="106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49253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1450" y="1200150"/>
            <a:ext cx="8801100" cy="3276599"/>
          </a:xfrm>
        </p:spPr>
        <p:txBody>
          <a:bodyPr>
            <a:normAutofit fontScale="90000"/>
          </a:bodyPr>
          <a:lstStyle/>
          <a:p>
            <a:pPr algn="just"/>
            <a:r>
              <a:rPr lang="vi-VN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Lạy Chúa, xin ban bình an cho những ai trông cậy vào Chúa, xin cho các tiên tri của Chúa được trung trực; xin nhậm lời cầu nguyện của tôi tớ Chúa, và của Is-ra-el dân Chúa.</a:t>
            </a:r>
            <a:endParaRPr lang="vi-VN" b="1" i="0" dirty="0">
              <a:solidFill>
                <a:schemeClr val="bg1"/>
              </a:solidFill>
              <a:effectLst/>
              <a:latin typeface="Helvetica Neue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2B86BB9-B6F7-4999-BCC7-DB0AD72AC438}"/>
              </a:ext>
            </a:extLst>
          </p:cNvPr>
          <p:cNvSpPr txBox="1"/>
          <p:nvPr/>
        </p:nvSpPr>
        <p:spPr>
          <a:xfrm>
            <a:off x="2286000" y="251252"/>
            <a:ext cx="45720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vi-VN" sz="4800" b="1" i="0" dirty="0">
                <a:solidFill>
                  <a:srgbClr val="FFFF00"/>
                </a:solidFill>
                <a:effectLst/>
                <a:latin typeface="Arial" panose="020B0604020202020204" pitchFamily="34" charset="0"/>
              </a:rPr>
              <a:t>Ca nhập lễ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14126717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46878C9-76C9-FA44-2D27-3E14DE32C1B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44CF4DF7-EE09-482B-8183-69B101CCE8B0}"/>
              </a:ext>
            </a:extLst>
          </p:cNvPr>
          <p:cNvSpPr txBox="1"/>
          <p:nvPr/>
        </p:nvSpPr>
        <p:spPr>
          <a:xfrm>
            <a:off x="-228600" y="37605"/>
            <a:ext cx="84582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000" b="1" dirty="0" err="1">
                <a:solidFill>
                  <a:srgbClr val="FFFF00"/>
                </a:solidFill>
                <a:latin typeface="Arial" panose="020B0604020202020204" pitchFamily="34" charset="0"/>
              </a:rPr>
              <a:t>Bài</a:t>
            </a:r>
            <a:r>
              <a:rPr lang="en-US" sz="4000" b="1" dirty="0">
                <a:solidFill>
                  <a:srgbClr val="FFFF00"/>
                </a:solidFill>
                <a:latin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FFFF00"/>
                </a:solidFill>
                <a:latin typeface="Arial" panose="020B0604020202020204" pitchFamily="34" charset="0"/>
              </a:rPr>
              <a:t>Đọc</a:t>
            </a:r>
            <a:r>
              <a:rPr lang="en-US" sz="4000" b="1" dirty="0">
                <a:solidFill>
                  <a:srgbClr val="FFFF00"/>
                </a:solidFill>
                <a:latin typeface="Arial" panose="020B0604020202020204" pitchFamily="34" charset="0"/>
              </a:rPr>
              <a:t> 1: </a:t>
            </a:r>
            <a:r>
              <a:rPr lang="en-US" sz="4000" b="0" i="0" dirty="0">
                <a:solidFill>
                  <a:srgbClr val="353434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sz="4000" b="0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1 Tm 6, 13-16</a:t>
            </a:r>
            <a:endParaRPr lang="en-US" sz="4000" dirty="0">
              <a:solidFill>
                <a:schemeClr val="bg1"/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2410B25-C385-43E7-958B-03F48D6A641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2459" y="3593579"/>
            <a:ext cx="3437141" cy="1938992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4E615AF0-4117-408C-B7B7-2083B2CCA744}"/>
              </a:ext>
            </a:extLst>
          </p:cNvPr>
          <p:cNvSpPr txBox="1"/>
          <p:nvPr/>
        </p:nvSpPr>
        <p:spPr>
          <a:xfrm>
            <a:off x="144583" y="711760"/>
            <a:ext cx="8854834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4000" b="1" i="1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“Con </a:t>
            </a:r>
            <a:r>
              <a:rPr lang="en-US" sz="4000" b="1" i="1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hãy</a:t>
            </a:r>
            <a:r>
              <a:rPr lang="en-US" sz="4000" b="1" i="1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4000" b="1" i="1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gìn</a:t>
            </a:r>
            <a:r>
              <a:rPr lang="en-US" sz="4000" b="1" i="1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4000" b="1" i="1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giữ</a:t>
            </a:r>
            <a:r>
              <a:rPr lang="en-US" sz="4000" b="1" i="1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4000" b="1" i="1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huấn</a:t>
            </a:r>
            <a:r>
              <a:rPr lang="en-US" sz="4000" b="1" i="1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4000" b="1" i="1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lệnh</a:t>
            </a:r>
            <a:r>
              <a:rPr lang="en-US" sz="4000" b="1" i="1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4000" b="1" i="1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cho</a:t>
            </a:r>
            <a:r>
              <a:rPr lang="en-US" sz="4000" b="1" i="1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4000" b="1" i="1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tinh</a:t>
            </a:r>
            <a:r>
              <a:rPr lang="en-US" sz="4000" b="1" i="1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4000" b="1" i="1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tuyền</a:t>
            </a:r>
            <a:r>
              <a:rPr lang="en-US" sz="4000" b="1" i="1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4000" b="1" i="1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cho</a:t>
            </a:r>
            <a:r>
              <a:rPr lang="en-US" sz="4000" b="1" i="1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4000" b="1" i="1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tới</a:t>
            </a:r>
            <a:r>
              <a:rPr lang="en-US" sz="4000" b="1" i="1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4000" b="1" i="1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ngày</a:t>
            </a:r>
            <a:r>
              <a:rPr lang="en-US" sz="4000" b="1" i="1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4000" b="1" i="1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Chúa</a:t>
            </a:r>
            <a:r>
              <a:rPr lang="en-US" sz="4000" b="1" i="1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4000" b="1" i="1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lại</a:t>
            </a:r>
            <a:r>
              <a:rPr lang="en-US" sz="4000" b="1" i="1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4000" b="1" i="1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đến</a:t>
            </a:r>
            <a:r>
              <a:rPr lang="en-US" sz="4000" b="1" i="1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”.</a:t>
            </a:r>
            <a:endParaRPr lang="vi-VN" sz="4000" b="1" i="0" dirty="0">
              <a:solidFill>
                <a:schemeClr val="bg1"/>
              </a:solidFill>
              <a:effectLst/>
              <a:latin typeface="Helvetica Neue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C9E6B1C-B8EA-4103-A465-CCD23111C888}"/>
              </a:ext>
            </a:extLst>
          </p:cNvPr>
          <p:cNvSpPr txBox="1"/>
          <p:nvPr/>
        </p:nvSpPr>
        <p:spPr>
          <a:xfrm>
            <a:off x="144583" y="2553440"/>
            <a:ext cx="868680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vi-VN" sz="4000" b="0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Trích thư thứ nhất của Thánh Phaolô Tông đồ gửi Timôthêu.</a:t>
            </a:r>
            <a:endParaRPr lang="en-US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05278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699202"/>
            <a:ext cx="8534400" cy="2438400"/>
          </a:xfrm>
        </p:spPr>
        <p:txBody>
          <a:bodyPr>
            <a:normAutofit/>
          </a:bodyPr>
          <a:lstStyle/>
          <a:p>
            <a:pPr algn="l"/>
            <a:r>
              <a:rPr lang="en-US" sz="4900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Ðáp</a:t>
            </a:r>
            <a:r>
              <a:rPr lang="en-US" sz="49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: </a:t>
            </a:r>
            <a:r>
              <a:rPr lang="vi-VN" sz="49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vi-VN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Hãy vào trước thiên nhan với lòng hân hoan khoái trá (c. 2c).</a:t>
            </a:r>
            <a:endParaRPr lang="en-US" b="1" dirty="0"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7B1B11A-6F83-4AF2-A82F-8A90599E79EB}"/>
              </a:ext>
            </a:extLst>
          </p:cNvPr>
          <p:cNvSpPr txBox="1"/>
          <p:nvPr/>
        </p:nvSpPr>
        <p:spPr>
          <a:xfrm>
            <a:off x="3124200" y="285750"/>
            <a:ext cx="2743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Đáp</a:t>
            </a:r>
            <a:r>
              <a:rPr lang="en-US" sz="44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Ca: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22101A7-7A50-4267-B637-FFC602B63662}"/>
              </a:ext>
            </a:extLst>
          </p:cNvPr>
          <p:cNvSpPr txBox="1"/>
          <p:nvPr/>
        </p:nvSpPr>
        <p:spPr>
          <a:xfrm>
            <a:off x="2667000" y="1084548"/>
            <a:ext cx="3505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0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Tv 99, 2. 3. 4. 5</a:t>
            </a:r>
            <a:endParaRPr lang="en-US" sz="3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4785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71450"/>
            <a:ext cx="8305800" cy="4800600"/>
          </a:xfrm>
        </p:spPr>
        <p:txBody>
          <a:bodyPr>
            <a:noAutofit/>
          </a:bodyPr>
          <a:lstStyle/>
          <a:p>
            <a:pPr algn="just"/>
            <a:r>
              <a:rPr lang="en-US" b="1" i="0" dirty="0">
                <a:solidFill>
                  <a:srgbClr val="FFFF00"/>
                </a:solidFill>
                <a:effectLst/>
                <a:latin typeface="Arial" panose="020B0604020202020204" pitchFamily="34" charset="0"/>
              </a:rPr>
              <a:t>Alleluia, alleluia! </a:t>
            </a:r>
            <a:r>
              <a:rPr lang="en-US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– </a:t>
            </a:r>
            <a:r>
              <a:rPr lang="en-US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Lạy</a:t>
            </a:r>
            <a:r>
              <a:rPr lang="en-US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Chúa</a:t>
            </a:r>
            <a:r>
              <a:rPr lang="en-US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xin</a:t>
            </a:r>
            <a:r>
              <a:rPr lang="en-US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giáo</a:t>
            </a:r>
            <a:r>
              <a:rPr lang="en-US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huấn</a:t>
            </a:r>
            <a:r>
              <a:rPr lang="en-US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con, </a:t>
            </a:r>
            <a:r>
              <a:rPr lang="en-US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để</a:t>
            </a:r>
            <a:r>
              <a:rPr lang="en-US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con </a:t>
            </a:r>
            <a:r>
              <a:rPr lang="en-US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tuân</a:t>
            </a:r>
            <a:r>
              <a:rPr lang="en-US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cứ</a:t>
            </a:r>
            <a:r>
              <a:rPr lang="en-US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luật</a:t>
            </a:r>
            <a:r>
              <a:rPr lang="en-US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pháp</a:t>
            </a:r>
            <a:r>
              <a:rPr lang="en-US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của</a:t>
            </a:r>
            <a:r>
              <a:rPr lang="en-US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Chúa</a:t>
            </a:r>
            <a:r>
              <a:rPr lang="en-US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và</a:t>
            </a:r>
            <a:r>
              <a:rPr lang="en-US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để</a:t>
            </a:r>
            <a:r>
              <a:rPr lang="en-US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con </a:t>
            </a:r>
            <a:r>
              <a:rPr lang="en-US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hết</a:t>
            </a:r>
            <a:r>
              <a:rPr lang="en-US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lòng</a:t>
            </a:r>
            <a:r>
              <a:rPr lang="en-US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vâng</a:t>
            </a:r>
            <a:r>
              <a:rPr lang="en-US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theo</a:t>
            </a:r>
            <a:r>
              <a:rPr lang="en-US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luật</a:t>
            </a:r>
            <a:r>
              <a:rPr lang="en-US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đó</a:t>
            </a:r>
            <a:r>
              <a:rPr lang="en-US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. –  </a:t>
            </a:r>
            <a:r>
              <a:rPr lang="en-US" b="1" i="0" dirty="0">
                <a:solidFill>
                  <a:srgbClr val="FFFF00"/>
                </a:solidFill>
                <a:effectLst/>
                <a:latin typeface="Arial" panose="020B0604020202020204" pitchFamily="34" charset="0"/>
              </a:rPr>
              <a:t>Alleluia.</a:t>
            </a:r>
            <a:endParaRPr lang="en-US" b="1" u="sng" dirty="0">
              <a:solidFill>
                <a:srgbClr val="FFFF00"/>
              </a:solidFill>
              <a:effectLst/>
              <a:latin typeface="+mj-lt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54289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F52EA4-B009-4116-98E7-6C3B19C7F3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EC991BB7-A0B3-4902-8856-1AFFB6CB8C6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285750"/>
            <a:ext cx="1066800" cy="106680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375D318B-5B19-4FB7-85BE-1ECCF204A6BF}"/>
              </a:ext>
            </a:extLst>
          </p:cNvPr>
          <p:cNvSpPr txBox="1"/>
          <p:nvPr/>
        </p:nvSpPr>
        <p:spPr>
          <a:xfrm>
            <a:off x="1524000" y="3046247"/>
            <a:ext cx="69342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i="0" dirty="0">
                <a:solidFill>
                  <a:srgbClr val="FFFF00"/>
                </a:solidFill>
                <a:effectLst/>
                <a:latin typeface="Arial" panose="020B0604020202020204" pitchFamily="34" charset="0"/>
              </a:rPr>
              <a:t>THỨ SÁU TUẦN XXIV THƯỜNG NIÊN C</a:t>
            </a:r>
            <a:endParaRPr lang="en-US" sz="2800" b="1" dirty="0">
              <a:solidFill>
                <a:srgbClr val="FFFF00"/>
              </a:solidFill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5D9E4BEC-79E1-411C-AF89-4201BB0EAC1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25466"/>
            <a:ext cx="1066800" cy="1066800"/>
          </a:xfrm>
          <a:prstGeom prst="rect">
            <a:avLst/>
          </a:prstGeom>
        </p:spPr>
      </p:pic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169ACEC5-9BF9-4350-8BA6-BC0231C426E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7954"/>
            <a:ext cx="9346352" cy="5125987"/>
          </a:xfr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85784DDE-A494-4466-9ADA-59366E2A4333}"/>
              </a:ext>
            </a:extLst>
          </p:cNvPr>
          <p:cNvSpPr txBox="1"/>
          <p:nvPr/>
        </p:nvSpPr>
        <p:spPr>
          <a:xfrm>
            <a:off x="4572000" y="3548454"/>
            <a:ext cx="3989773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i="0" dirty="0" err="1">
                <a:solidFill>
                  <a:srgbClr val="C00000"/>
                </a:solidFill>
                <a:effectLst/>
                <a:latin typeface="Arial" panose="020B0604020202020204" pitchFamily="34" charset="0"/>
              </a:rPr>
              <a:t>Phúc</a:t>
            </a:r>
            <a:r>
              <a:rPr lang="en-US" sz="2800" b="1" i="0" dirty="0">
                <a:solidFill>
                  <a:srgbClr val="C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800" b="1" i="0" dirty="0" err="1">
                <a:solidFill>
                  <a:srgbClr val="C00000"/>
                </a:solidFill>
                <a:effectLst/>
                <a:latin typeface="Arial" panose="020B0604020202020204" pitchFamily="34" charset="0"/>
              </a:rPr>
              <a:t>Âm</a:t>
            </a:r>
            <a:r>
              <a:rPr lang="en-US" sz="2800" b="1" i="0" dirty="0">
                <a:solidFill>
                  <a:srgbClr val="C00000"/>
                </a:solidFill>
                <a:effectLst/>
                <a:latin typeface="Arial" panose="020B0604020202020204" pitchFamily="34" charset="0"/>
              </a:rPr>
              <a:t>: Lc 8, 4-15</a:t>
            </a:r>
            <a:endParaRPr lang="en-US" sz="2800" b="1" dirty="0">
              <a:solidFill>
                <a:srgbClr val="C00000"/>
              </a:solidFill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FFA72810-A397-404D-B17D-B6EFE4F7371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713" y="190149"/>
            <a:ext cx="1066800" cy="106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41088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19514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830997"/>
            <a:ext cx="8382000" cy="3619499"/>
          </a:xfrm>
        </p:spPr>
        <p:txBody>
          <a:bodyPr>
            <a:normAutofit/>
          </a:bodyPr>
          <a:lstStyle/>
          <a:p>
            <a:pPr algn="just"/>
            <a:r>
              <a:rPr lang="vi-VN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Ôi Thiên Chúa, cao quý thay ân sủng của Ngài. Con người ta tìm nương tựa trong bóng cánh của Ngài.</a:t>
            </a:r>
            <a:endParaRPr lang="vi-VN" b="1" dirty="0">
              <a:solidFill>
                <a:schemeClr val="bg1"/>
              </a:solidFill>
              <a:effectLst/>
              <a:latin typeface="+mj-lt"/>
              <a:cs typeface="Times New Roman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C745E0C-A35F-4DDD-A95C-64550B5F1418}"/>
              </a:ext>
            </a:extLst>
          </p:cNvPr>
          <p:cNvSpPr txBox="1"/>
          <p:nvPr/>
        </p:nvSpPr>
        <p:spPr>
          <a:xfrm>
            <a:off x="2667000" y="57150"/>
            <a:ext cx="4495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solidFill>
                  <a:srgbClr val="FFFF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Ca </a:t>
            </a:r>
            <a:r>
              <a:rPr lang="en-US" sz="4800" b="1" dirty="0" err="1">
                <a:solidFill>
                  <a:srgbClr val="FFFF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hiệp</a:t>
            </a:r>
            <a:r>
              <a:rPr lang="en-US" sz="4800" b="1" dirty="0">
                <a:solidFill>
                  <a:srgbClr val="FFFF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rgbClr val="FFFF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lễ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38798613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r>
              <a:rPr lang="en-US" sz="8000" b="1" dirty="0">
                <a:solidFill>
                  <a:srgbClr val="FFFF00"/>
                </a:solidFill>
                <a:effectLst/>
                <a:latin typeface="+mj-lt"/>
                <a:cs typeface="Times New Roman" pitchFamily="18" charset="0"/>
              </a:rPr>
              <a:t>Ca </a:t>
            </a:r>
            <a:r>
              <a:rPr lang="en-US" sz="8000" b="1" dirty="0" err="1">
                <a:solidFill>
                  <a:srgbClr val="FFFF00"/>
                </a:solidFill>
                <a:effectLst/>
                <a:latin typeface="+mj-lt"/>
                <a:cs typeface="Times New Roman" pitchFamily="18" charset="0"/>
              </a:rPr>
              <a:t>Kết</a:t>
            </a:r>
            <a:r>
              <a:rPr lang="en-US" sz="8000" b="1" dirty="0">
                <a:solidFill>
                  <a:srgbClr val="FFFF00"/>
                </a:solidFill>
                <a:effectLst/>
                <a:latin typeface="+mj-lt"/>
                <a:cs typeface="Times New Roman" pitchFamily="18" charset="0"/>
              </a:rPr>
              <a:t> </a:t>
            </a:r>
            <a:r>
              <a:rPr lang="en-US" sz="8000" b="1" dirty="0" err="1">
                <a:solidFill>
                  <a:srgbClr val="FFFF00"/>
                </a:solidFill>
                <a:effectLst/>
                <a:latin typeface="+mj-lt"/>
                <a:cs typeface="Times New Roman" pitchFamily="18" charset="0"/>
              </a:rPr>
              <a:t>Lễ</a:t>
            </a:r>
            <a:br>
              <a:rPr lang="en-US" sz="8000" b="0" dirty="0">
                <a:solidFill>
                  <a:srgbClr val="FFFF00"/>
                </a:solidFill>
                <a:effectLst/>
                <a:latin typeface="+mj-lt"/>
                <a:cs typeface="Times New Roman" pitchFamily="18" charset="0"/>
              </a:rPr>
            </a:br>
            <a:endParaRPr lang="vi-VN" sz="5400" b="0" dirty="0">
              <a:solidFill>
                <a:schemeClr val="bg1"/>
              </a:solidFill>
              <a:effectLst/>
              <a:latin typeface="+mj-lt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41549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UTM American Sans"/>
        <a:ea typeface=""/>
        <a:cs typeface=""/>
      </a:majorFont>
      <a:minorFont>
        <a:latin typeface="UTM America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5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UTM American Sans"/>
        <a:ea typeface=""/>
        <a:cs typeface=""/>
      </a:majorFont>
      <a:minorFont>
        <a:latin typeface="UTM America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6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UTM American Sans"/>
        <a:ea typeface=""/>
        <a:cs typeface=""/>
      </a:majorFont>
      <a:minorFont>
        <a:latin typeface="UTM America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9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UTM American Sans"/>
        <a:ea typeface=""/>
        <a:cs typeface=""/>
      </a:majorFont>
      <a:minorFont>
        <a:latin typeface="UTM America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10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UTM American Sans"/>
        <a:ea typeface=""/>
        <a:cs typeface=""/>
      </a:majorFont>
      <a:minorFont>
        <a:latin typeface="UTM America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1600</TotalTime>
  <Words>230</Words>
  <Application>Microsoft Office PowerPoint</Application>
  <PresentationFormat>On-screen Show (16:9)</PresentationFormat>
  <Paragraphs>25</Paragraphs>
  <Slides>10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10</vt:i4>
      </vt:variant>
    </vt:vector>
  </HeadingPairs>
  <TitlesOfParts>
    <vt:vector size="19" baseType="lpstr">
      <vt:lpstr>Arial</vt:lpstr>
      <vt:lpstr>Calibri</vt:lpstr>
      <vt:lpstr>Helvetica Neue</vt:lpstr>
      <vt:lpstr>UTM American Sans</vt:lpstr>
      <vt:lpstr>Office Theme</vt:lpstr>
      <vt:lpstr>5_Office Theme</vt:lpstr>
      <vt:lpstr>6_Office Theme</vt:lpstr>
      <vt:lpstr>9_Office Theme</vt:lpstr>
      <vt:lpstr>10_Office Theme</vt:lpstr>
      <vt:lpstr>PowerPoint Presentation</vt:lpstr>
      <vt:lpstr>Lạy Chúa, xin ban bình an cho những ai trông cậy vào Chúa, xin cho các tiên tri của Chúa được trung trực; xin nhậm lời cầu nguyện của tôi tớ Chúa, và của Is-ra-el dân Chúa.</vt:lpstr>
      <vt:lpstr>PowerPoint Presentation</vt:lpstr>
      <vt:lpstr>Ðáp:  Hãy vào trước thiên nhan với lòng hân hoan khoái trá (c. 2c).</vt:lpstr>
      <vt:lpstr>Alleluia, alleluia! – Lạy Chúa, xin giáo huấn con, để con tuân cứ luật pháp của Chúa, và để con hết lòng vâng theo luật đó. –  Alleluia.</vt:lpstr>
      <vt:lpstr>PowerPoint Presentation</vt:lpstr>
      <vt:lpstr>PowerPoint Presentation</vt:lpstr>
      <vt:lpstr>Ôi Thiên Chúa, cao quý thay ân sủng của Ngài. Con người ta tìm nương tựa trong bóng cánh của Ngài.</vt:lpstr>
      <vt:lpstr>Ca Kết Lễ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Thánh Vịnh 103 Chúa Giêsu Chịu Phép Rửa Năm C Lm Kim Long</dc:title>
  <dc:creator>Hung Nam</dc:creator>
  <cp:lastModifiedBy>PC</cp:lastModifiedBy>
  <cp:revision>174</cp:revision>
  <dcterms:created xsi:type="dcterms:W3CDTF">2021-12-05T01:20:54Z</dcterms:created>
  <dcterms:modified xsi:type="dcterms:W3CDTF">2025-09-10T12:51:23Z</dcterms:modified>
</cp:coreProperties>
</file>